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  <p:sldMasterId id="2147483704" r:id="rId3"/>
  </p:sldMasterIdLst>
  <p:notesMasterIdLst>
    <p:notesMasterId r:id="rId15"/>
  </p:notesMasterIdLst>
  <p:sldIdLst>
    <p:sldId id="301" r:id="rId4"/>
    <p:sldId id="386" r:id="rId5"/>
    <p:sldId id="387" r:id="rId6"/>
    <p:sldId id="388" r:id="rId7"/>
    <p:sldId id="389" r:id="rId8"/>
    <p:sldId id="392" r:id="rId9"/>
    <p:sldId id="296" r:id="rId10"/>
    <p:sldId id="390" r:id="rId11"/>
    <p:sldId id="391" r:id="rId12"/>
    <p:sldId id="393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6E68-4168-4637-8B88-14DE3159B95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7FF-29FF-4BD0-8BAD-8080F56F5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FAECFE-46B6-4FC0-A574-7B09231466D8}"/>
              </a:ext>
            </a:extLst>
          </p:cNvPr>
          <p:cNvSpPr txBox="1"/>
          <p:nvPr userDrawn="1"/>
        </p:nvSpPr>
        <p:spPr>
          <a:xfrm>
            <a:off x="8027377" y="6578805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rgbClr val="FF0000"/>
                </a:solidFill>
              </a:rPr>
              <a:t>Hương</a:t>
            </a:r>
            <a:r>
              <a:rPr lang="en-US" sz="1100" i="1" dirty="0">
                <a:solidFill>
                  <a:srgbClr val="FF0000"/>
                </a:solidFill>
              </a:rPr>
              <a:t> </a:t>
            </a:r>
            <a:r>
              <a:rPr lang="en-US" sz="1100" i="1" dirty="0" err="1">
                <a:solidFill>
                  <a:srgbClr val="FF0000"/>
                </a:solidFill>
              </a:rPr>
              <a:t>Thảo</a:t>
            </a:r>
            <a:r>
              <a:rPr lang="en-US" sz="1100" i="1" dirty="0">
                <a:solidFill>
                  <a:srgbClr val="FF0000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45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95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14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36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29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6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29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06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23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5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8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43964"/>
            <a:ext cx="2844800" cy="365125"/>
          </a:xfrm>
        </p:spPr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41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1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3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5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0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53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7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3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646A9E-E22D-4B85-937F-FFA98A1B9AAE}"/>
              </a:ext>
            </a:extLst>
          </p:cNvPr>
          <p:cNvSpPr txBox="1"/>
          <p:nvPr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4598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8A0BA4-B245-44C5-8682-EED0C547F87B}"/>
              </a:ext>
            </a:extLst>
          </p:cNvPr>
          <p:cNvSpPr txBox="1"/>
          <p:nvPr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116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FA9CE5-F74E-4F7D-8C0A-10BC40A74E56}"/>
              </a:ext>
            </a:extLst>
          </p:cNvPr>
          <p:cNvSpPr txBox="1"/>
          <p:nvPr/>
        </p:nvSpPr>
        <p:spPr>
          <a:xfrm>
            <a:off x="9522070" y="0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Hương</a:t>
            </a:r>
            <a:r>
              <a:rPr lang="en-US" sz="1100" i="1" dirty="0"/>
              <a:t> </a:t>
            </a:r>
            <a:r>
              <a:rPr lang="en-US" sz="1100" i="1" dirty="0" err="1"/>
              <a:t>Thảo</a:t>
            </a:r>
            <a:r>
              <a:rPr lang="en-US" sz="11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440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GIF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image" Target="../media/image16.GIF"/><Relationship Id="rId21" Type="http://schemas.openxmlformats.org/officeDocument/2006/relationships/image" Target="../media/image27.GIF"/><Relationship Id="rId34" Type="http://schemas.microsoft.com/office/2007/relationships/hdphoto" Target="../media/hdphoto15.wdp"/><Relationship Id="rId7" Type="http://schemas.microsoft.com/office/2007/relationships/hdphoto" Target="../media/hdphoto4.wdp"/><Relationship Id="rId12" Type="http://schemas.openxmlformats.org/officeDocument/2006/relationships/image" Target="../media/image21.GIF"/><Relationship Id="rId17" Type="http://schemas.microsoft.com/office/2007/relationships/hdphoto" Target="../media/hdphoto8.wdp"/><Relationship Id="rId25" Type="http://schemas.microsoft.com/office/2007/relationships/hdphoto" Target="../media/hdphoto11.wdp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microsoft.com/office/2007/relationships/hdphoto" Target="../media/hdphoto9.wdp"/><Relationship Id="rId29" Type="http://schemas.microsoft.com/office/2007/relationships/hdphoto" Target="../media/hdphoto13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24" Type="http://schemas.openxmlformats.org/officeDocument/2006/relationships/image" Target="../media/image29.png"/><Relationship Id="rId32" Type="http://schemas.openxmlformats.org/officeDocument/2006/relationships/image" Target="../media/image33.GIF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28" Type="http://schemas.openxmlformats.org/officeDocument/2006/relationships/image" Target="../media/image31.png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31" Type="http://schemas.microsoft.com/office/2007/relationships/hdphoto" Target="../media/hdphoto14.wdp"/><Relationship Id="rId4" Type="http://schemas.openxmlformats.org/officeDocument/2006/relationships/image" Target="../media/image17.png"/><Relationship Id="rId9" Type="http://schemas.microsoft.com/office/2007/relationships/hdphoto" Target="../media/hdphoto5.wdp"/><Relationship Id="rId14" Type="http://schemas.openxmlformats.org/officeDocument/2006/relationships/image" Target="../media/image23.png"/><Relationship Id="rId22" Type="http://schemas.openxmlformats.org/officeDocument/2006/relationships/image" Target="../media/image28.png"/><Relationship Id="rId27" Type="http://schemas.microsoft.com/office/2007/relationships/hdphoto" Target="../media/hdphoto12.wdp"/><Relationship Id="rId30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49107" y="1709936"/>
            <a:ext cx="9010917" cy="21443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9170" eaLnBrk="1" hangingPunct="1"/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1219170" eaLnBrk="1" hangingPunct="1"/>
            <a:r>
              <a:rPr lang="en-US" altLang="zh-CN" sz="66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6667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altLang="zh-CN" sz="6667" b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7)</a:t>
            </a:r>
            <a:endParaRPr lang="zh-CN" altLang="en-US" sz="6667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1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Lớp 2A hẹn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5D5617-D524-47B7-B3C3-EA8D76054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EE0E3E0-2647-4AAD-BB59-6788ED3A3608}"/>
              </a:ext>
            </a:extLst>
          </p:cNvPr>
          <p:cNvSpPr/>
          <p:nvPr/>
        </p:nvSpPr>
        <p:spPr>
          <a:xfrm>
            <a:off x="3524435" y="5912528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929849-C318-4863-86C0-AFBAEDD7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2" y="639006"/>
            <a:ext cx="11608256" cy="47053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CCAEE27-7CC6-4778-9A37-7C64B3D58A67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4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4F6344-0F7E-4A6A-934F-462E8977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5" y="679882"/>
            <a:ext cx="10989524" cy="406079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34F7F86-388A-4752-AC7B-7AD3607D454B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458D73-4FD7-4DBE-9F19-378C88192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39" y="1127463"/>
            <a:ext cx="10280536" cy="394288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C7F8C8-E6B2-4F20-8616-897F25D96A9C}"/>
              </a:ext>
            </a:extLst>
          </p:cNvPr>
          <p:cNvSpPr/>
          <p:nvPr/>
        </p:nvSpPr>
        <p:spPr>
          <a:xfrm>
            <a:off x="3826276" y="5672831"/>
            <a:ext cx="4083728" cy="8167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6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674131-6BEE-45E4-B90E-D0F65904449A}"/>
              </a:ext>
            </a:extLst>
          </p:cNvPr>
          <p:cNvSpPr txBox="1"/>
          <p:nvPr/>
        </p:nvSpPr>
        <p:spPr>
          <a:xfrm>
            <a:off x="2385207" y="361669"/>
            <a:ext cx="8484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1.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Nói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tên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các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đồ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dùng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có</a:t>
            </a:r>
            <a:r>
              <a:rPr lang="en-US" sz="4000" kern="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ở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góc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tập</a:t>
            </a:r>
            <a:endParaRPr lang="en-US" sz="4000" kern="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1" name="Picture 2" descr="20210409090849_wm_shs-tieng-viet-2-tap-1">
            <a:extLst>
              <a:ext uri="{FF2B5EF4-FFF2-40B4-BE49-F238E27FC236}">
                <a16:creationId xmlns:a16="http://schemas.microsoft.com/office/drawing/2014/main" xmlns="" id="{2032F5F3-382C-4664-9FF7-5FF26A21C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/>
        </p:blipFill>
        <p:spPr bwMode="auto">
          <a:xfrm>
            <a:off x="2146383" y="1521452"/>
            <a:ext cx="8000917" cy="4739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>
            <a:extLst>
              <a:ext uri="{FF2B5EF4-FFF2-40B4-BE49-F238E27FC236}">
                <a16:creationId xmlns:a16="http://schemas.microsoft.com/office/drawing/2014/main" xmlns="" id="{E124F08D-2A60-4D05-80E0-23A9CCF1E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353094" y="84472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xmlns="" id="{AC63FAD4-CE0E-4335-9B99-7A7FA79F4FBF}"/>
              </a:ext>
            </a:extLst>
          </p:cNvPr>
          <p:cNvSpPr/>
          <p:nvPr/>
        </p:nvSpPr>
        <p:spPr>
          <a:xfrm rot="20494451">
            <a:off x="3127262" y="4089477"/>
            <a:ext cx="1203145" cy="32169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đèn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02721BD3-0520-4D2D-A004-FC84EB4C7AC9}"/>
              </a:ext>
            </a:extLst>
          </p:cNvPr>
          <p:cNvSpPr/>
          <p:nvPr/>
        </p:nvSpPr>
        <p:spPr>
          <a:xfrm rot="21304156">
            <a:off x="4363203" y="3572539"/>
            <a:ext cx="1267700" cy="3523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ống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bút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xmlns="" id="{6B702EB9-52A2-4A4D-805C-7BEC0A297060}"/>
              </a:ext>
            </a:extLst>
          </p:cNvPr>
          <p:cNvSpPr/>
          <p:nvPr/>
        </p:nvSpPr>
        <p:spPr>
          <a:xfrm rot="21304156">
            <a:off x="5883989" y="3393615"/>
            <a:ext cx="525705" cy="2976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vở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F5A41A02-719D-4E61-A158-61037EA73524}"/>
              </a:ext>
            </a:extLst>
          </p:cNvPr>
          <p:cNvSpPr/>
          <p:nvPr/>
        </p:nvSpPr>
        <p:spPr>
          <a:xfrm>
            <a:off x="8392894" y="2845253"/>
            <a:ext cx="75998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xmlns="" id="{CCA0004B-6271-48EC-9B0B-06FE18D82F05}"/>
              </a:ext>
            </a:extLst>
          </p:cNvPr>
          <p:cNvSpPr/>
          <p:nvPr/>
        </p:nvSpPr>
        <p:spPr>
          <a:xfrm rot="161536">
            <a:off x="7358451" y="1898186"/>
            <a:ext cx="1050999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xmlns="" id="{391637BF-6577-4811-93A8-8889FD25F75B}"/>
              </a:ext>
            </a:extLst>
          </p:cNvPr>
          <p:cNvSpPr/>
          <p:nvPr/>
        </p:nvSpPr>
        <p:spPr>
          <a:xfrm rot="161536">
            <a:off x="6937319" y="2789058"/>
            <a:ext cx="534864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cốc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xmlns="" id="{72CA71AC-D3E2-43E4-920E-AC914698CB9D}"/>
              </a:ext>
            </a:extLst>
          </p:cNvPr>
          <p:cNvSpPr/>
          <p:nvPr/>
        </p:nvSpPr>
        <p:spPr>
          <a:xfrm>
            <a:off x="4867000" y="1522578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tranh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xmlns="" id="{A984814A-E75B-4CA0-A20B-D1B8CE9B1C50}"/>
              </a:ext>
            </a:extLst>
          </p:cNvPr>
          <p:cNvSpPr/>
          <p:nvPr/>
        </p:nvSpPr>
        <p:spPr>
          <a:xfrm>
            <a:off x="3070607" y="4882887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bàn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xmlns="" id="{9DED0716-6003-409F-BFC2-5E0B01CF4983}"/>
              </a:ext>
            </a:extLst>
          </p:cNvPr>
          <p:cNvSpPr/>
          <p:nvPr/>
        </p:nvSpPr>
        <p:spPr>
          <a:xfrm rot="20409025">
            <a:off x="5078592" y="5264606"/>
            <a:ext cx="1279800" cy="3496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ngăn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ké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</a:t>
            </a:r>
            <a:endParaRPr 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xmlns="" id="{CD6C52FB-B16D-4864-BCD6-B2EB61D78C9F}"/>
              </a:ext>
            </a:extLst>
          </p:cNvPr>
          <p:cNvSpPr/>
          <p:nvPr/>
        </p:nvSpPr>
        <p:spPr>
          <a:xfrm>
            <a:off x="6564851" y="5118821"/>
            <a:ext cx="1279800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sách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xmlns="" id="{4ABAE41A-4860-4438-852A-EA4704C11A45}"/>
              </a:ext>
            </a:extLst>
          </p:cNvPr>
          <p:cNvSpPr/>
          <p:nvPr/>
        </p:nvSpPr>
        <p:spPr>
          <a:xfrm rot="20581587">
            <a:off x="8559297" y="3713343"/>
            <a:ext cx="1069819" cy="3206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ghế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xmlns="" id="{4031DD79-49B5-4FAA-A2F5-50B3D9994CF1}"/>
              </a:ext>
            </a:extLst>
          </p:cNvPr>
          <p:cNvSpPr/>
          <p:nvPr/>
        </p:nvSpPr>
        <p:spPr>
          <a:xfrm rot="20820592">
            <a:off x="3994646" y="2162259"/>
            <a:ext cx="950325" cy="5855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</a:t>
            </a:r>
            <a:r>
              <a:rPr lang="en-US" sz="2400" kern="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út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,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thước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1" name="Minus 20"/>
          <p:cNvSpPr/>
          <p:nvPr/>
        </p:nvSpPr>
        <p:spPr>
          <a:xfrm>
            <a:off x="7350819" y="1133344"/>
            <a:ext cx="3689215" cy="4846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2635623" y="1136704"/>
            <a:ext cx="213808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1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CB6ED8-070B-41D0-9C8D-844E5898A7FC}"/>
              </a:ext>
            </a:extLst>
          </p:cNvPr>
          <p:cNvSpPr txBox="1"/>
          <p:nvPr/>
        </p:nvSpPr>
        <p:spPr>
          <a:xfrm>
            <a:off x="1655551" y="484741"/>
            <a:ext cx="867631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Đặt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một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câu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nêu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công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dụng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một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đồ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dùng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b="1" kern="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tập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.</a:t>
            </a:r>
            <a:endParaRPr lang="en-US" sz="2800" b="1" kern="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5" name="Picture 4" descr="20210409090849_wm_shs-tieng-viet-2-tap-1">
            <a:extLst>
              <a:ext uri="{FF2B5EF4-FFF2-40B4-BE49-F238E27FC236}">
                <a16:creationId xmlns:a16="http://schemas.microsoft.com/office/drawing/2014/main" xmlns="" id="{C5A117ED-C431-4410-99EE-0594C3A3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67312" y="188277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A26F2FF-4E62-492E-B762-9D02B85B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276176"/>
              </p:ext>
            </p:extLst>
          </p:nvPr>
        </p:nvGraphicFramePr>
        <p:xfrm>
          <a:off x="2286001" y="2237361"/>
          <a:ext cx="7556500" cy="1537546"/>
        </p:xfrm>
        <a:graphic>
          <a:graphicData uri="http://schemas.openxmlformats.org/drawingml/2006/table">
            <a:tbl>
              <a:tblPr firstRow="1" bandRow="1"/>
              <a:tblGrid>
                <a:gridCol w="1616298">
                  <a:extLst>
                    <a:ext uri="{9D8B030D-6E8A-4147-A177-3AD203B41FA5}">
                      <a16:colId xmlns:a16="http://schemas.microsoft.com/office/drawing/2014/main" xmlns="" val="2878530393"/>
                    </a:ext>
                  </a:extLst>
                </a:gridCol>
                <a:gridCol w="1482502">
                  <a:extLst>
                    <a:ext uri="{9D8B030D-6E8A-4147-A177-3AD203B41FA5}">
                      <a16:colId xmlns:a16="http://schemas.microsoft.com/office/drawing/2014/main" xmlns="" val="192714573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xmlns="" val="21628261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416241526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Bút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222832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TM Avo" panose="02040603050506020204" pitchFamily="18" charset="0"/>
                        </a:rPr>
                        <a:t>2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smtClean="0">
                          <a:latin typeface="UTM Avo" panose="02040603050506020204" pitchFamily="18" charset="0"/>
                        </a:rPr>
                        <a:t>…</a:t>
                      </a:r>
                      <a:endParaRPr lang="en-US" sz="1900" baseline="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>
                          <a:latin typeface="UTM Avo" panose="02040603050506020204" pitchFamily="18" charset="0"/>
                        </a:rPr>
                        <a:t>…</a:t>
                      </a:r>
                      <a:endParaRPr lang="en-US" sz="1900" dirty="0">
                        <a:latin typeface="UTM Avo" panose="020406030505060202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291938486"/>
                  </a:ext>
                </a:extLst>
              </a:tr>
            </a:tbl>
          </a:graphicData>
        </a:graphic>
      </p:graphicFrame>
      <p:grpSp>
        <p:nvGrpSpPr>
          <p:cNvPr id="7" name="Google Shape;1156;p45">
            <a:extLst>
              <a:ext uri="{FF2B5EF4-FFF2-40B4-BE49-F238E27FC236}">
                <a16:creationId xmlns:a16="http://schemas.microsoft.com/office/drawing/2014/main" xmlns="" id="{C5609EF1-D869-4D98-A3D5-62A2BFB1E7F0}"/>
              </a:ext>
            </a:extLst>
          </p:cNvPr>
          <p:cNvGrpSpPr/>
          <p:nvPr/>
        </p:nvGrpSpPr>
        <p:grpSpPr>
          <a:xfrm>
            <a:off x="2317592" y="5126057"/>
            <a:ext cx="1170565" cy="1219195"/>
            <a:chOff x="4022111" y="879761"/>
            <a:chExt cx="1373687" cy="1426738"/>
          </a:xfrm>
        </p:grpSpPr>
        <p:sp>
          <p:nvSpPr>
            <p:cNvPr id="8" name="Google Shape;1157;p45">
              <a:extLst>
                <a:ext uri="{FF2B5EF4-FFF2-40B4-BE49-F238E27FC236}">
                  <a16:creationId xmlns:a16="http://schemas.microsoft.com/office/drawing/2014/main" xmlns="" id="{80C3997F-ED62-469B-B7B6-C3BAB661EC51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Google Shape;1158;p45">
              <a:extLst>
                <a:ext uri="{FF2B5EF4-FFF2-40B4-BE49-F238E27FC236}">
                  <a16:creationId xmlns:a16="http://schemas.microsoft.com/office/drawing/2014/main" xmlns="" id="{E9A1B0CB-EC10-43C0-B19F-87EA32469DF6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Google Shape;1159;p45">
              <a:extLst>
                <a:ext uri="{FF2B5EF4-FFF2-40B4-BE49-F238E27FC236}">
                  <a16:creationId xmlns:a16="http://schemas.microsoft.com/office/drawing/2014/main" xmlns="" id="{5AD8072D-939A-48F8-9C55-38FB9627C9CA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oogle Shape;1160;p45">
            <a:extLst>
              <a:ext uri="{FF2B5EF4-FFF2-40B4-BE49-F238E27FC236}">
                <a16:creationId xmlns:a16="http://schemas.microsoft.com/office/drawing/2014/main" xmlns="" id="{FF9C60E5-9508-4065-9750-2173E66F51EC}"/>
              </a:ext>
            </a:extLst>
          </p:cNvPr>
          <p:cNvGrpSpPr/>
          <p:nvPr/>
        </p:nvGrpSpPr>
        <p:grpSpPr>
          <a:xfrm rot="506022">
            <a:off x="7192158" y="5200829"/>
            <a:ext cx="1219127" cy="807699"/>
            <a:chOff x="7328322" y="3673510"/>
            <a:chExt cx="1126909" cy="745122"/>
          </a:xfrm>
        </p:grpSpPr>
        <p:sp>
          <p:nvSpPr>
            <p:cNvPr id="12" name="Google Shape;1161;p45">
              <a:extLst>
                <a:ext uri="{FF2B5EF4-FFF2-40B4-BE49-F238E27FC236}">
                  <a16:creationId xmlns:a16="http://schemas.microsoft.com/office/drawing/2014/main" xmlns="" id="{A4EF52CD-79F3-47EA-8FF3-91464DDC994A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Google Shape;1162;p45">
              <a:extLst>
                <a:ext uri="{FF2B5EF4-FFF2-40B4-BE49-F238E27FC236}">
                  <a16:creationId xmlns:a16="http://schemas.microsoft.com/office/drawing/2014/main" xmlns="" id="{B4D29486-0DD4-441A-8B86-A263E95E5DAB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4" name="Google Shape;1163;p45">
              <a:extLst>
                <a:ext uri="{FF2B5EF4-FFF2-40B4-BE49-F238E27FC236}">
                  <a16:creationId xmlns:a16="http://schemas.microsoft.com/office/drawing/2014/main" xmlns="" id="{83CCBCDE-CEF2-4F01-941A-34BF458A2ED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oogle Shape;1206;p46">
            <a:extLst>
              <a:ext uri="{FF2B5EF4-FFF2-40B4-BE49-F238E27FC236}">
                <a16:creationId xmlns:a16="http://schemas.microsoft.com/office/drawing/2014/main" xmlns="" id="{15DAE18E-2CB8-4397-98E2-7644B335DD13}"/>
              </a:ext>
            </a:extLst>
          </p:cNvPr>
          <p:cNvGrpSpPr/>
          <p:nvPr/>
        </p:nvGrpSpPr>
        <p:grpSpPr>
          <a:xfrm>
            <a:off x="3685011" y="5068046"/>
            <a:ext cx="991304" cy="1190621"/>
            <a:chOff x="6192911" y="156630"/>
            <a:chExt cx="2526260" cy="3034202"/>
          </a:xfrm>
        </p:grpSpPr>
        <p:sp>
          <p:nvSpPr>
            <p:cNvPr id="16" name="Google Shape;1207;p46">
              <a:extLst>
                <a:ext uri="{FF2B5EF4-FFF2-40B4-BE49-F238E27FC236}">
                  <a16:creationId xmlns:a16="http://schemas.microsoft.com/office/drawing/2014/main" xmlns="" id="{F5AEB9B0-CEA1-4A7E-A2B7-4AD95A9DAA43}"/>
                </a:ext>
              </a:extLst>
            </p:cNvPr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7" name="Google Shape;1208;p46">
              <a:extLst>
                <a:ext uri="{FF2B5EF4-FFF2-40B4-BE49-F238E27FC236}">
                  <a16:creationId xmlns:a16="http://schemas.microsoft.com/office/drawing/2014/main" xmlns="" id="{B42FB7E8-5CC0-4144-AE84-01F7E6E3F072}"/>
                </a:ext>
              </a:extLst>
            </p:cNvPr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8" name="Google Shape;1209;p46">
              <a:extLst>
                <a:ext uri="{FF2B5EF4-FFF2-40B4-BE49-F238E27FC236}">
                  <a16:creationId xmlns:a16="http://schemas.microsoft.com/office/drawing/2014/main" xmlns="" id="{BD6B2216-96BB-4D4C-BD0B-D12897B5170C}"/>
                </a:ext>
              </a:extLst>
            </p:cNvPr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9" name="Google Shape;1210;p46">
              <a:extLst>
                <a:ext uri="{FF2B5EF4-FFF2-40B4-BE49-F238E27FC236}">
                  <a16:creationId xmlns:a16="http://schemas.microsoft.com/office/drawing/2014/main" xmlns="" id="{5D4A7A3F-E923-4A00-A86B-EC9AF4D2474F}"/>
                </a:ext>
              </a:extLst>
            </p:cNvPr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0" name="Google Shape;1211;p46">
              <a:extLst>
                <a:ext uri="{FF2B5EF4-FFF2-40B4-BE49-F238E27FC236}">
                  <a16:creationId xmlns:a16="http://schemas.microsoft.com/office/drawing/2014/main" xmlns="" id="{2D7BF7E7-A7EF-4C08-9051-D61311E12A95}"/>
                </a:ext>
              </a:extLst>
            </p:cNvPr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1" name="Google Shape;1212;p46">
              <a:extLst>
                <a:ext uri="{FF2B5EF4-FFF2-40B4-BE49-F238E27FC236}">
                  <a16:creationId xmlns:a16="http://schemas.microsoft.com/office/drawing/2014/main" xmlns="" id="{1D076A16-7FC8-4079-80F6-A5DD7EFC70DA}"/>
                </a:ext>
              </a:extLst>
            </p:cNvPr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2" name="Google Shape;1213;p46">
              <a:extLst>
                <a:ext uri="{FF2B5EF4-FFF2-40B4-BE49-F238E27FC236}">
                  <a16:creationId xmlns:a16="http://schemas.microsoft.com/office/drawing/2014/main" xmlns="" id="{B131ECBC-F8B6-4192-A5F9-37D45A1EE1D5}"/>
                </a:ext>
              </a:extLst>
            </p:cNvPr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Google Shape;1214;p46">
              <a:extLst>
                <a:ext uri="{FF2B5EF4-FFF2-40B4-BE49-F238E27FC236}">
                  <a16:creationId xmlns:a16="http://schemas.microsoft.com/office/drawing/2014/main" xmlns="" id="{A215810E-41E9-41A9-B965-F778E23BDCF4}"/>
                </a:ext>
              </a:extLst>
            </p:cNvPr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Google Shape;1215;p46">
              <a:extLst>
                <a:ext uri="{FF2B5EF4-FFF2-40B4-BE49-F238E27FC236}">
                  <a16:creationId xmlns:a16="http://schemas.microsoft.com/office/drawing/2014/main" xmlns="" id="{8741FE85-0715-44B9-AF4F-5CE6FC2C1519}"/>
                </a:ext>
              </a:extLst>
            </p:cNvPr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5" name="Google Shape;96;p7">
            <a:extLst>
              <a:ext uri="{FF2B5EF4-FFF2-40B4-BE49-F238E27FC236}">
                <a16:creationId xmlns:a16="http://schemas.microsoft.com/office/drawing/2014/main" xmlns="" id="{7196BC35-DD8A-424F-81F2-100A04D7DF89}"/>
              </a:ext>
            </a:extLst>
          </p:cNvPr>
          <p:cNvGrpSpPr/>
          <p:nvPr/>
        </p:nvGrpSpPr>
        <p:grpSpPr>
          <a:xfrm rot="-424879">
            <a:off x="4984018" y="5634919"/>
            <a:ext cx="1014567" cy="513507"/>
            <a:chOff x="6348021" y="1029754"/>
            <a:chExt cx="2339285" cy="1183990"/>
          </a:xfrm>
        </p:grpSpPr>
        <p:sp>
          <p:nvSpPr>
            <p:cNvPr id="26" name="Google Shape;97;p7">
              <a:extLst>
                <a:ext uri="{FF2B5EF4-FFF2-40B4-BE49-F238E27FC236}">
                  <a16:creationId xmlns:a16="http://schemas.microsoft.com/office/drawing/2014/main" xmlns="" id="{963DFE18-F976-45D0-BB36-6DA51BF8A8D8}"/>
                </a:ext>
              </a:extLst>
            </p:cNvPr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7" name="Google Shape;98;p7">
              <a:extLst>
                <a:ext uri="{FF2B5EF4-FFF2-40B4-BE49-F238E27FC236}">
                  <a16:creationId xmlns:a16="http://schemas.microsoft.com/office/drawing/2014/main" xmlns="" id="{D7DC5154-AAC1-4518-86EE-9F462EE86015}"/>
                </a:ext>
              </a:extLst>
            </p:cNvPr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8" name="Google Shape;99;p7">
              <a:extLst>
                <a:ext uri="{FF2B5EF4-FFF2-40B4-BE49-F238E27FC236}">
                  <a16:creationId xmlns:a16="http://schemas.microsoft.com/office/drawing/2014/main" xmlns="" id="{97FD734C-D555-4F8E-A5F0-512361A4CE70}"/>
                </a:ext>
              </a:extLst>
            </p:cNvPr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9" name="Google Shape;100;p7">
              <a:extLst>
                <a:ext uri="{FF2B5EF4-FFF2-40B4-BE49-F238E27FC236}">
                  <a16:creationId xmlns:a16="http://schemas.microsoft.com/office/drawing/2014/main" xmlns="" id="{53217839-7C3D-4875-9A75-61D7E0C7AA6D}"/>
                </a:ext>
              </a:extLst>
            </p:cNvPr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0" name="Google Shape;101;p7">
              <a:extLst>
                <a:ext uri="{FF2B5EF4-FFF2-40B4-BE49-F238E27FC236}">
                  <a16:creationId xmlns:a16="http://schemas.microsoft.com/office/drawing/2014/main" xmlns="" id="{AF3C6456-F0BC-4FC4-82D6-D57982609C97}"/>
                </a:ext>
              </a:extLst>
            </p:cNvPr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1" name="Google Shape;102;p7">
              <a:extLst>
                <a:ext uri="{FF2B5EF4-FFF2-40B4-BE49-F238E27FC236}">
                  <a16:creationId xmlns:a16="http://schemas.microsoft.com/office/drawing/2014/main" xmlns="" id="{53E6115F-6925-447C-9093-F7958045EB3A}"/>
                </a:ext>
              </a:extLst>
            </p:cNvPr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2" name="Google Shape;103;p7">
              <a:extLst>
                <a:ext uri="{FF2B5EF4-FFF2-40B4-BE49-F238E27FC236}">
                  <a16:creationId xmlns:a16="http://schemas.microsoft.com/office/drawing/2014/main" xmlns="" id="{B48D723F-5D54-4E73-820D-04FAD09F9BC5}"/>
                </a:ext>
              </a:extLst>
            </p:cNvPr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Google Shape;104;p7">
              <a:extLst>
                <a:ext uri="{FF2B5EF4-FFF2-40B4-BE49-F238E27FC236}">
                  <a16:creationId xmlns:a16="http://schemas.microsoft.com/office/drawing/2014/main" xmlns="" id="{1869905A-DA58-434C-8E35-5F160ECF4CE0}"/>
                </a:ext>
              </a:extLst>
            </p:cNvPr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oogle Shape;105;p7">
            <a:extLst>
              <a:ext uri="{FF2B5EF4-FFF2-40B4-BE49-F238E27FC236}">
                <a16:creationId xmlns:a16="http://schemas.microsoft.com/office/drawing/2014/main" xmlns="" id="{5C4481BE-90E3-41B6-9CB0-8EE638BEC0AD}"/>
              </a:ext>
            </a:extLst>
          </p:cNvPr>
          <p:cNvGrpSpPr/>
          <p:nvPr/>
        </p:nvGrpSpPr>
        <p:grpSpPr>
          <a:xfrm rot="-4027023">
            <a:off x="6225036" y="5170027"/>
            <a:ext cx="728321" cy="1157309"/>
            <a:chOff x="6712570" y="2317359"/>
            <a:chExt cx="1863208" cy="2960654"/>
          </a:xfrm>
        </p:grpSpPr>
        <p:sp>
          <p:nvSpPr>
            <p:cNvPr id="35" name="Google Shape;106;p7">
              <a:extLst>
                <a:ext uri="{FF2B5EF4-FFF2-40B4-BE49-F238E27FC236}">
                  <a16:creationId xmlns:a16="http://schemas.microsoft.com/office/drawing/2014/main" xmlns="" id="{7CEE1CA3-801C-4F3C-B601-12231AD0CCA9}"/>
                </a:ext>
              </a:extLst>
            </p:cNvPr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Google Shape;107;p7">
              <a:extLst>
                <a:ext uri="{FF2B5EF4-FFF2-40B4-BE49-F238E27FC236}">
                  <a16:creationId xmlns:a16="http://schemas.microsoft.com/office/drawing/2014/main" xmlns="" id="{9657DCA4-3082-4CDF-8309-A6853C145680}"/>
                </a:ext>
              </a:extLst>
            </p:cNvPr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" name="Google Shape;108;p7">
              <a:extLst>
                <a:ext uri="{FF2B5EF4-FFF2-40B4-BE49-F238E27FC236}">
                  <a16:creationId xmlns:a16="http://schemas.microsoft.com/office/drawing/2014/main" xmlns="" id="{A5679DC1-3CC9-4917-89A3-711FC89071ED}"/>
                </a:ext>
              </a:extLst>
            </p:cNvPr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" name="Google Shape;109;p7">
              <a:extLst>
                <a:ext uri="{FF2B5EF4-FFF2-40B4-BE49-F238E27FC236}">
                  <a16:creationId xmlns:a16="http://schemas.microsoft.com/office/drawing/2014/main" xmlns="" id="{5E1C8CEE-577D-48BD-91E1-12A1F284D3F7}"/>
                </a:ext>
              </a:extLst>
            </p:cNvPr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" name="Google Shape;110;p7">
              <a:extLst>
                <a:ext uri="{FF2B5EF4-FFF2-40B4-BE49-F238E27FC236}">
                  <a16:creationId xmlns:a16="http://schemas.microsoft.com/office/drawing/2014/main" xmlns="" id="{8F2119BB-182C-4F13-AC14-7288BD0C570C}"/>
                </a:ext>
              </a:extLst>
            </p:cNvPr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" name="Google Shape;1993;p71">
            <a:extLst>
              <a:ext uri="{FF2B5EF4-FFF2-40B4-BE49-F238E27FC236}">
                <a16:creationId xmlns:a16="http://schemas.microsoft.com/office/drawing/2014/main" xmlns="" id="{C639E916-5E2A-4A70-8DB8-3300DE98736B}"/>
              </a:ext>
            </a:extLst>
          </p:cNvPr>
          <p:cNvGrpSpPr/>
          <p:nvPr/>
        </p:nvGrpSpPr>
        <p:grpSpPr>
          <a:xfrm>
            <a:off x="8495231" y="5050491"/>
            <a:ext cx="1447556" cy="916515"/>
            <a:chOff x="5375905" y="267889"/>
            <a:chExt cx="3753524" cy="2387283"/>
          </a:xfrm>
        </p:grpSpPr>
        <p:sp>
          <p:nvSpPr>
            <p:cNvPr id="41" name="Google Shape;1994;p71">
              <a:extLst>
                <a:ext uri="{FF2B5EF4-FFF2-40B4-BE49-F238E27FC236}">
                  <a16:creationId xmlns:a16="http://schemas.microsoft.com/office/drawing/2014/main" xmlns="" id="{BCA6FE22-ED1B-48B9-AC01-FE37D3619A92}"/>
                </a:ext>
              </a:extLst>
            </p:cNvPr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2" name="Google Shape;1995;p71">
              <a:extLst>
                <a:ext uri="{FF2B5EF4-FFF2-40B4-BE49-F238E27FC236}">
                  <a16:creationId xmlns:a16="http://schemas.microsoft.com/office/drawing/2014/main" xmlns="" id="{8F029C8D-4C33-47A3-844F-FAC48D2353B0}"/>
                </a:ext>
              </a:extLst>
            </p:cNvPr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3" name="Google Shape;1996;p71">
              <a:extLst>
                <a:ext uri="{FF2B5EF4-FFF2-40B4-BE49-F238E27FC236}">
                  <a16:creationId xmlns:a16="http://schemas.microsoft.com/office/drawing/2014/main" xmlns="" id="{6A95D45D-8081-4D26-9760-05DD6254F293}"/>
                </a:ext>
              </a:extLst>
            </p:cNvPr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4" name="Google Shape;1997;p71">
              <a:extLst>
                <a:ext uri="{FF2B5EF4-FFF2-40B4-BE49-F238E27FC236}">
                  <a16:creationId xmlns:a16="http://schemas.microsoft.com/office/drawing/2014/main" xmlns="" id="{68B365BA-DA15-4A88-8C89-FF08D07812F9}"/>
                </a:ext>
              </a:extLst>
            </p:cNvPr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5" name="Google Shape;1998;p71">
              <a:extLst>
                <a:ext uri="{FF2B5EF4-FFF2-40B4-BE49-F238E27FC236}">
                  <a16:creationId xmlns:a16="http://schemas.microsoft.com/office/drawing/2014/main" xmlns="" id="{3C3D62A9-048A-4020-BBC0-EA768071E118}"/>
                </a:ext>
              </a:extLst>
            </p:cNvPr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6" name="Google Shape;1999;p71">
              <a:extLst>
                <a:ext uri="{FF2B5EF4-FFF2-40B4-BE49-F238E27FC236}">
                  <a16:creationId xmlns:a16="http://schemas.microsoft.com/office/drawing/2014/main" xmlns="" id="{E1EAE3A6-0776-4B5E-85B6-CA6D0D769036}"/>
                </a:ext>
              </a:extLst>
            </p:cNvPr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7" name="Google Shape;2000;p71">
              <a:extLst>
                <a:ext uri="{FF2B5EF4-FFF2-40B4-BE49-F238E27FC236}">
                  <a16:creationId xmlns:a16="http://schemas.microsoft.com/office/drawing/2014/main" xmlns="" id="{091380A5-1DD9-4874-955E-5044465CCD07}"/>
                </a:ext>
              </a:extLst>
            </p:cNvPr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8" name="Google Shape;2001;p71">
              <a:extLst>
                <a:ext uri="{FF2B5EF4-FFF2-40B4-BE49-F238E27FC236}">
                  <a16:creationId xmlns:a16="http://schemas.microsoft.com/office/drawing/2014/main" xmlns="" id="{AB97D523-A6D9-4039-A5D1-03B3A6EE3739}"/>
                </a:ext>
              </a:extLst>
            </p:cNvPr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9" name="Google Shape;2002;p71">
              <a:extLst>
                <a:ext uri="{FF2B5EF4-FFF2-40B4-BE49-F238E27FC236}">
                  <a16:creationId xmlns:a16="http://schemas.microsoft.com/office/drawing/2014/main" xmlns="" id="{921DC7AF-1811-454C-89FB-E6633EE47102}"/>
                </a:ext>
              </a:extLst>
            </p:cNvPr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0" name="Google Shape;2003;p71">
              <a:extLst>
                <a:ext uri="{FF2B5EF4-FFF2-40B4-BE49-F238E27FC236}">
                  <a16:creationId xmlns:a16="http://schemas.microsoft.com/office/drawing/2014/main" xmlns="" id="{5B2AD4A2-6A03-4210-B434-F541BDF2B8A1}"/>
                </a:ext>
              </a:extLst>
            </p:cNvPr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1" name="Google Shape;2004;p71">
              <a:extLst>
                <a:ext uri="{FF2B5EF4-FFF2-40B4-BE49-F238E27FC236}">
                  <a16:creationId xmlns:a16="http://schemas.microsoft.com/office/drawing/2014/main" xmlns="" id="{5BDD7FB5-5602-42D3-BAE7-B1122E5748CB}"/>
                </a:ext>
              </a:extLst>
            </p:cNvPr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2" name="Google Shape;2005;p71">
              <a:extLst>
                <a:ext uri="{FF2B5EF4-FFF2-40B4-BE49-F238E27FC236}">
                  <a16:creationId xmlns:a16="http://schemas.microsoft.com/office/drawing/2014/main" xmlns="" id="{29C3F11B-0CF8-46CF-8117-A992606B9E23}"/>
                </a:ext>
              </a:extLst>
            </p:cNvPr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3" name="Google Shape;2006;p71">
              <a:extLst>
                <a:ext uri="{FF2B5EF4-FFF2-40B4-BE49-F238E27FC236}">
                  <a16:creationId xmlns:a16="http://schemas.microsoft.com/office/drawing/2014/main" xmlns="" id="{12523B66-8E27-49F0-9483-13474F94B0CD}"/>
                </a:ext>
              </a:extLst>
            </p:cNvPr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4" name="Google Shape;2007;p71">
              <a:extLst>
                <a:ext uri="{FF2B5EF4-FFF2-40B4-BE49-F238E27FC236}">
                  <a16:creationId xmlns:a16="http://schemas.microsoft.com/office/drawing/2014/main" xmlns="" id="{5A0A4048-6DF1-41D6-A8F9-DA0D41BD1140}"/>
                </a:ext>
              </a:extLst>
            </p:cNvPr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5" name="Google Shape;2008;p71">
              <a:extLst>
                <a:ext uri="{FF2B5EF4-FFF2-40B4-BE49-F238E27FC236}">
                  <a16:creationId xmlns:a16="http://schemas.microsoft.com/office/drawing/2014/main" xmlns="" id="{ECC8D58C-A943-407C-90D3-3A40718D3890}"/>
                </a:ext>
              </a:extLst>
            </p:cNvPr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56" name="Google Shape;2009;p71">
              <a:extLst>
                <a:ext uri="{FF2B5EF4-FFF2-40B4-BE49-F238E27FC236}">
                  <a16:creationId xmlns:a16="http://schemas.microsoft.com/office/drawing/2014/main" xmlns="" id="{ACDFFD89-9537-4BBF-A3C6-1F6191F42005}"/>
                </a:ext>
              </a:extLst>
            </p:cNvPr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7" name="Minus 56"/>
          <p:cNvSpPr/>
          <p:nvPr/>
        </p:nvSpPr>
        <p:spPr>
          <a:xfrm flipV="1">
            <a:off x="3834789" y="1061337"/>
            <a:ext cx="7138010" cy="4766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inus 57"/>
          <p:cNvSpPr/>
          <p:nvPr/>
        </p:nvSpPr>
        <p:spPr>
          <a:xfrm>
            <a:off x="1862883" y="1085188"/>
            <a:ext cx="251972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8D5DD5-ACF5-4A10-A8E7-DFC933BAA92A}"/>
              </a:ext>
            </a:extLst>
          </p:cNvPr>
          <p:cNvSpPr txBox="1"/>
          <p:nvPr/>
        </p:nvSpPr>
        <p:spPr>
          <a:xfrm>
            <a:off x="2067730" y="435239"/>
            <a:ext cx="970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3.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Chọn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dấu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chấm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hoặc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dấu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chấm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i="1" kern="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hỏi</a:t>
            </a:r>
            <a:r>
              <a:rPr lang="en-US" sz="3200" b="1" i="1" kern="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thay</a:t>
            </a: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cho</a:t>
            </a: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ô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vuông</a:t>
            </a:r>
            <a:r>
              <a:rPr lang="en-US" sz="3200" kern="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.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xmlns="" id="{C609868C-6555-4A33-86B8-2CC823DAC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725956" y="233884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>
            <a:extLst>
              <a:ext uri="{FF2B5EF4-FFF2-40B4-BE49-F238E27FC236}">
                <a16:creationId xmlns:a16="http://schemas.microsoft.com/office/drawing/2014/main" xmlns="" id="{627BDCB5-7CAF-43A4-8005-2E4E92F5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/>
        </p:blipFill>
        <p:spPr bwMode="auto">
          <a:xfrm>
            <a:off x="2448584" y="4641983"/>
            <a:ext cx="7433187" cy="2080277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EC0397-BC94-40C4-B5E2-219972D08D9E}"/>
              </a:ext>
            </a:extLst>
          </p:cNvPr>
          <p:cNvSpPr txBox="1"/>
          <p:nvPr/>
        </p:nvSpPr>
        <p:spPr>
          <a:xfrm>
            <a:off x="1979323" y="1046805"/>
            <a:ext cx="79612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ơi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chút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không</a:t>
            </a:r>
            <a:endParaRPr lang="en-US" sz="28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nào</a:t>
            </a:r>
            <a:endParaRPr lang="en-US" sz="28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xóa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này</a:t>
            </a:r>
            <a:endParaRPr lang="en-US" sz="28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ơn</a:t>
            </a:r>
            <a:r>
              <a:rPr lang="en-US" sz="28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cậu</a:t>
            </a:r>
            <a:endParaRPr lang="en-US" sz="28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D7F0EE-C43C-4F25-ADFD-2CB8E5EF6DFE}"/>
              </a:ext>
            </a:extLst>
          </p:cNvPr>
          <p:cNvSpPr/>
          <p:nvPr/>
        </p:nvSpPr>
        <p:spPr>
          <a:xfrm>
            <a:off x="9318319" y="1219404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E00342E-0207-4FF4-9ADD-21C8DC68755A}"/>
              </a:ext>
            </a:extLst>
          </p:cNvPr>
          <p:cNvSpPr/>
          <p:nvPr/>
        </p:nvSpPr>
        <p:spPr>
          <a:xfrm>
            <a:off x="7242073" y="1831072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71816F-BD36-41B1-8FA6-EA8401A0D0F0}"/>
              </a:ext>
            </a:extLst>
          </p:cNvPr>
          <p:cNvSpPr/>
          <p:nvPr/>
        </p:nvSpPr>
        <p:spPr>
          <a:xfrm>
            <a:off x="7227747" y="2481571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1087AD-7833-48B1-8622-5B198100B24E}"/>
              </a:ext>
            </a:extLst>
          </p:cNvPr>
          <p:cNvSpPr/>
          <p:nvPr/>
        </p:nvSpPr>
        <p:spPr>
          <a:xfrm>
            <a:off x="5743157" y="3142305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0619DFB-EC14-441E-B59A-411791E434C0}"/>
              </a:ext>
            </a:extLst>
          </p:cNvPr>
          <p:cNvSpPr/>
          <p:nvPr/>
        </p:nvSpPr>
        <p:spPr>
          <a:xfrm>
            <a:off x="5729709" y="3782171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321A0C-44FA-4EFC-B8F7-5E21E4A99E65}"/>
              </a:ext>
            </a:extLst>
          </p:cNvPr>
          <p:cNvSpPr txBox="1"/>
          <p:nvPr/>
        </p:nvSpPr>
        <p:spPr>
          <a:xfrm>
            <a:off x="9336006" y="1013041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63BC031-37B7-4B5C-A490-E10AFDE254D0}"/>
              </a:ext>
            </a:extLst>
          </p:cNvPr>
          <p:cNvSpPr txBox="1"/>
          <p:nvPr/>
        </p:nvSpPr>
        <p:spPr>
          <a:xfrm>
            <a:off x="7267607" y="1733050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2AE1EF4-D2B8-4E9E-8BB9-2101D8B1F322}"/>
              </a:ext>
            </a:extLst>
          </p:cNvPr>
          <p:cNvSpPr txBox="1"/>
          <p:nvPr/>
        </p:nvSpPr>
        <p:spPr>
          <a:xfrm>
            <a:off x="7274001" y="2285528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4CC780-B0C4-4960-B2F1-AE139B901D73}"/>
              </a:ext>
            </a:extLst>
          </p:cNvPr>
          <p:cNvSpPr txBox="1"/>
          <p:nvPr/>
        </p:nvSpPr>
        <p:spPr>
          <a:xfrm>
            <a:off x="5768026" y="2936027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A5F680-999C-4E6D-B1B6-4FB2127E87F1}"/>
              </a:ext>
            </a:extLst>
          </p:cNvPr>
          <p:cNvSpPr txBox="1"/>
          <p:nvPr/>
        </p:nvSpPr>
        <p:spPr>
          <a:xfrm>
            <a:off x="5768026" y="3544743"/>
            <a:ext cx="35092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</a:p>
        </p:txBody>
      </p:sp>
      <p:sp>
        <p:nvSpPr>
          <p:cNvPr id="24" name="Minus 23"/>
          <p:cNvSpPr/>
          <p:nvPr/>
        </p:nvSpPr>
        <p:spPr>
          <a:xfrm>
            <a:off x="5849361" y="1079556"/>
            <a:ext cx="3052591" cy="4846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3249274" y="1082916"/>
            <a:ext cx="221023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185</Words>
  <Application>Microsoft Office PowerPoint</Application>
  <PresentationFormat>Custom</PresentationFormat>
  <Paragraphs>44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1_Office 主题</vt:lpstr>
      <vt:lpstr>2_Office 主题​​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MR.DUNG</cp:lastModifiedBy>
  <cp:revision>18</cp:revision>
  <dcterms:created xsi:type="dcterms:W3CDTF">2021-07-28T15:14:01Z</dcterms:created>
  <dcterms:modified xsi:type="dcterms:W3CDTF">2024-10-24T00:12:09Z</dcterms:modified>
</cp:coreProperties>
</file>