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</p:sldMasterIdLst>
  <p:notesMasterIdLst>
    <p:notesMasterId r:id="rId17"/>
  </p:notesMasterIdLst>
  <p:handoutMasterIdLst>
    <p:handoutMasterId r:id="rId18"/>
  </p:handoutMasterIdLst>
  <p:sldIdLst>
    <p:sldId id="259" r:id="rId3"/>
    <p:sldId id="260" r:id="rId4"/>
    <p:sldId id="266" r:id="rId5"/>
    <p:sldId id="262" r:id="rId6"/>
    <p:sldId id="300" r:id="rId7"/>
    <p:sldId id="268" r:id="rId8"/>
    <p:sldId id="269" r:id="rId9"/>
    <p:sldId id="302" r:id="rId10"/>
    <p:sldId id="303" r:id="rId11"/>
    <p:sldId id="304" r:id="rId12"/>
    <p:sldId id="277" r:id="rId13"/>
    <p:sldId id="305" r:id="rId14"/>
    <p:sldId id="306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A1"/>
    <a:srgbClr val="FF3399"/>
    <a:srgbClr val="C49A6E"/>
    <a:srgbClr val="BF9E78"/>
    <a:srgbClr val="FCD673"/>
    <a:srgbClr val="FFE39D"/>
    <a:srgbClr val="438D61"/>
    <a:srgbClr val="2D575C"/>
    <a:srgbClr val="FE924D"/>
    <a:srgbClr val="286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E8E8F-D768-4532-B9C0-60DC38F0BB7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2C885-78DC-4EC1-8AC7-EFAE78A38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847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155B3-E7A7-4993-9C92-C7666041276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A79B1-1694-44D6-98C8-94643E782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6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7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91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533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25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732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620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62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94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9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078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3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66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5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64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88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4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62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4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0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4CF9-E005-4E72-97BC-69C4C1F1C8D0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Freeform 27"/>
          <p:cNvSpPr/>
          <p:nvPr userDrawn="1"/>
        </p:nvSpPr>
        <p:spPr>
          <a:xfrm>
            <a:off x="-179362" y="4988366"/>
            <a:ext cx="12783663" cy="3113583"/>
          </a:xfrm>
          <a:custGeom>
            <a:avLst/>
            <a:gdLst/>
            <a:ahLst/>
            <a:cxnLst/>
            <a:rect l="l" t="t" r="r" b="b"/>
            <a:pathLst>
              <a:path w="19175494" h="4670374">
                <a:moveTo>
                  <a:pt x="0" y="0"/>
                </a:moveTo>
                <a:lnTo>
                  <a:pt x="19175494" y="0"/>
                </a:lnTo>
                <a:lnTo>
                  <a:pt x="19175494" y="4670374"/>
                </a:lnTo>
                <a:lnTo>
                  <a:pt x="0" y="46703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9038"/>
            </a:stretch>
          </a:blipFill>
        </p:spPr>
      </p:sp>
      <p:sp>
        <p:nvSpPr>
          <p:cNvPr id="15" name="Freeform 28"/>
          <p:cNvSpPr/>
          <p:nvPr userDrawn="1"/>
        </p:nvSpPr>
        <p:spPr>
          <a:xfrm>
            <a:off x="-823908" y="4933015"/>
            <a:ext cx="10721112" cy="2430119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29"/>
          <p:cNvSpPr/>
          <p:nvPr userDrawn="1"/>
        </p:nvSpPr>
        <p:spPr>
          <a:xfrm>
            <a:off x="9469091" y="5206245"/>
            <a:ext cx="3062534" cy="1588689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2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1" Type="http://schemas.openxmlformats.org/officeDocument/2006/relationships/image" Target="../media/image17.png"/><Relationship Id="rId25" Type="http://schemas.openxmlformats.org/officeDocument/2006/relationships/image" Target="../media/image18.png"/><Relationship Id="rId12" Type="http://schemas.openxmlformats.org/officeDocument/2006/relationships/image" Target="../media/image11.svg"/><Relationship Id="rId2" Type="http://schemas.openxmlformats.org/officeDocument/2006/relationships/audio" Target="../media/audio1.wav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24" Type="http://schemas.openxmlformats.org/officeDocument/2006/relationships/image" Target="../media/image23.svg"/><Relationship Id="rId5" Type="http://schemas.openxmlformats.org/officeDocument/2006/relationships/image" Target="../media/image15.gif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1679930" y="-155396"/>
            <a:ext cx="3588106" cy="72297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72752" y="764275"/>
            <a:ext cx="5500048" cy="3248167"/>
            <a:chOff x="5472752" y="764275"/>
            <a:chExt cx="5500048" cy="3248167"/>
          </a:xfrm>
        </p:grpSpPr>
        <p:sp>
          <p:nvSpPr>
            <p:cNvPr id="3" name="Rounded Rectangle 2"/>
            <p:cNvSpPr/>
            <p:nvPr/>
          </p:nvSpPr>
          <p:spPr>
            <a:xfrm>
              <a:off x="5472752" y="764275"/>
              <a:ext cx="5500048" cy="324816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70812" y="1326529"/>
              <a:ext cx="47039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400" dirty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80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6645" y="1691148"/>
            <a:ext cx="11995355" cy="2536723"/>
            <a:chOff x="4392294" y="1953519"/>
            <a:chExt cx="5502333" cy="1310185"/>
          </a:xfrm>
        </p:grpSpPr>
        <p:sp>
          <p:nvSpPr>
            <p:cNvPr id="11" name="Rounded Rectangle 10"/>
            <p:cNvSpPr/>
            <p:nvPr/>
          </p:nvSpPr>
          <p:spPr>
            <a:xfrm>
              <a:off x="4392294" y="1953519"/>
              <a:ext cx="5502333" cy="13101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1719" y="2251394"/>
              <a:ext cx="5085705" cy="9632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3729" y="3048000"/>
            <a:ext cx="6292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" y="67734"/>
            <a:ext cx="799591" cy="938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347" y="67734"/>
            <a:ext cx="113744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nhất.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49024" y="2688534"/>
            <a:ext cx="3511317" cy="1643716"/>
            <a:chOff x="1139706" y="4528715"/>
            <a:chExt cx="3511317" cy="1643716"/>
          </a:xfrm>
        </p:grpSpPr>
        <p:grpSp>
          <p:nvGrpSpPr>
            <p:cNvPr id="14" name="Group 13"/>
            <p:cNvGrpSpPr/>
            <p:nvPr/>
          </p:nvGrpSpPr>
          <p:grpSpPr>
            <a:xfrm>
              <a:off x="1139706" y="4528715"/>
              <a:ext cx="3511317" cy="1643716"/>
              <a:chOff x="1139706" y="4528715"/>
              <a:chExt cx="3511317" cy="164371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223911" y="5066120"/>
                <a:ext cx="2427112" cy="1106311"/>
              </a:xfrm>
              <a:prstGeom prst="rect">
                <a:avLst/>
              </a:prstGeom>
              <a:solidFill>
                <a:srgbClr val="C49A6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39706" y="5357665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 km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861262" y="4528715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7 km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174481" y="5296109"/>
              <a:ext cx="24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ln>
                    <a:solidFill>
                      <a:schemeClr val="bg1"/>
                    </a:solidFill>
                  </a:ln>
                  <a:solidFill>
                    <a:srgbClr val="FF43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GB" sz="3600" dirty="0">
                <a:ln>
                  <a:solidFill>
                    <a:schemeClr val="bg1"/>
                  </a:solidFill>
                </a:ln>
                <a:solidFill>
                  <a:srgbClr val="FF43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4398" y="2042319"/>
            <a:ext cx="2729553" cy="2289931"/>
            <a:chOff x="4766270" y="3882500"/>
            <a:chExt cx="2729553" cy="2289931"/>
          </a:xfrm>
        </p:grpSpPr>
        <p:grpSp>
          <p:nvGrpSpPr>
            <p:cNvPr id="15" name="Group 14"/>
            <p:cNvGrpSpPr/>
            <p:nvPr/>
          </p:nvGrpSpPr>
          <p:grpSpPr>
            <a:xfrm>
              <a:off x="4766270" y="3882500"/>
              <a:ext cx="2729553" cy="2289931"/>
              <a:chOff x="4766270" y="3882500"/>
              <a:chExt cx="2729553" cy="228993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712177" y="4371853"/>
                <a:ext cx="1783646" cy="1800578"/>
              </a:xfrm>
              <a:prstGeom prst="rect">
                <a:avLst/>
              </a:prstGeom>
              <a:solidFill>
                <a:srgbClr val="C49A6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66270" y="4964942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5 km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099752" y="3882500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5 km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322716" y="4892480"/>
              <a:ext cx="24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ln>
                    <a:solidFill>
                      <a:schemeClr val="bg1"/>
                    </a:solidFill>
                  </a:ln>
                  <a:solidFill>
                    <a:srgbClr val="FF43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46228" y="2393057"/>
            <a:ext cx="3060653" cy="1939193"/>
            <a:chOff x="7810547" y="4267105"/>
            <a:chExt cx="3060653" cy="1939193"/>
          </a:xfrm>
        </p:grpSpPr>
        <p:grpSp>
          <p:nvGrpSpPr>
            <p:cNvPr id="16" name="Group 15"/>
            <p:cNvGrpSpPr/>
            <p:nvPr/>
          </p:nvGrpSpPr>
          <p:grpSpPr>
            <a:xfrm>
              <a:off x="7810547" y="4267105"/>
              <a:ext cx="3060653" cy="1939193"/>
              <a:chOff x="7810547" y="4267105"/>
              <a:chExt cx="3060653" cy="193919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743244" y="4752853"/>
                <a:ext cx="2127956" cy="1453445"/>
              </a:xfrm>
              <a:prstGeom prst="rect">
                <a:avLst/>
              </a:prstGeom>
              <a:solidFill>
                <a:srgbClr val="C49A6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810547" y="5156704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4 km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231017" y="4267105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6 km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596496" y="5095148"/>
              <a:ext cx="24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ln>
                    <a:solidFill>
                      <a:schemeClr val="bg1"/>
                    </a:solidFill>
                  </a:ln>
                  <a:solidFill>
                    <a:srgbClr val="FF43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GB" sz="3600" dirty="0">
                <a:ln>
                  <a:solidFill>
                    <a:schemeClr val="bg1"/>
                  </a:solidFill>
                </a:ln>
                <a:solidFill>
                  <a:srgbClr val="FF43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00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922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9105851" y="2282846"/>
            <a:ext cx="3086149" cy="4575154"/>
          </a:xfrm>
          <a:custGeom>
            <a:avLst/>
            <a:gdLst/>
            <a:ahLst/>
            <a:cxnLst/>
            <a:rect l="l" t="t" r="r" b="b"/>
            <a:pathLst>
              <a:path w="4629224" h="6862731">
                <a:moveTo>
                  <a:pt x="0" y="0"/>
                </a:moveTo>
                <a:lnTo>
                  <a:pt x="4629224" y="0"/>
                </a:lnTo>
                <a:lnTo>
                  <a:pt x="4629224" y="6862731"/>
                </a:lnTo>
                <a:lnTo>
                  <a:pt x="0" y="686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10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1092200"/>
            <a:ext cx="3418650" cy="294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1858461" y="3327400"/>
            <a:ext cx="8098339" cy="15539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4125686" y="5009561"/>
            <a:ext cx="3352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5E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4"/>
          <p:cNvSpPr/>
          <p:nvPr/>
        </p:nvSpPr>
        <p:spPr>
          <a:xfrm rot="-1057431">
            <a:off x="72043" y="523377"/>
            <a:ext cx="3563162" cy="732632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5"/>
          <p:cNvSpPr/>
          <p:nvPr/>
        </p:nvSpPr>
        <p:spPr>
          <a:xfrm rot="1123188">
            <a:off x="8506325" y="570178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0"/>
          <p:cNvSpPr/>
          <p:nvPr/>
        </p:nvSpPr>
        <p:spPr>
          <a:xfrm>
            <a:off x="1265055" y="4428576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/>
          <p:cNvSpPr/>
          <p:nvPr/>
        </p:nvSpPr>
        <p:spPr>
          <a:xfrm>
            <a:off x="9111929" y="1700107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0"/>
          <p:cNvSpPr/>
          <p:nvPr/>
        </p:nvSpPr>
        <p:spPr>
          <a:xfrm>
            <a:off x="5274657" y="1649417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0"/>
          <p:cNvSpPr/>
          <p:nvPr/>
        </p:nvSpPr>
        <p:spPr>
          <a:xfrm>
            <a:off x="8815225" y="5160785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7493001" y="307588"/>
            <a:ext cx="1157859" cy="1164210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727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26173" y="901277"/>
            <a:ext cx="76200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01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306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67077" y="2588789"/>
            <a:ext cx="5030787" cy="95429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9" y="3646701"/>
            <a:ext cx="5045075" cy="898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B</a:t>
            </a:r>
            <a:endParaRPr lang="en-US" sz="4000" b="1" dirty="0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352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9" y="4660900"/>
            <a:ext cx="5045075" cy="9540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352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352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1433511" y="103346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868027" y="1415771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3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5" name="WordArt 30"/>
          <p:cNvSpPr>
            <a:spLocks noChangeArrowheads="1" noChangeShapeType="1" noTextEdit="1"/>
          </p:cNvSpPr>
          <p:nvPr/>
        </p:nvSpPr>
        <p:spPr bwMode="auto">
          <a:xfrm>
            <a:off x="316230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36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9115426" y="35909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067800" y="35623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144000" y="35623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220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220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220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6" name="Group 49"/>
          <p:cNvGrpSpPr>
            <a:grpSpLocks/>
          </p:cNvGrpSpPr>
          <p:nvPr/>
        </p:nvGrpSpPr>
        <p:grpSpPr bwMode="auto">
          <a:xfrm>
            <a:off x="8820150" y="3065938"/>
            <a:ext cx="1752600" cy="1752600"/>
            <a:chOff x="4320" y="2928"/>
            <a:chExt cx="1104" cy="1104"/>
          </a:xfrm>
        </p:grpSpPr>
        <p:sp>
          <p:nvSpPr>
            <p:cNvPr id="4306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306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222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03827" y="5055202"/>
            <a:ext cx="3261815" cy="998869"/>
            <a:chOff x="5268036" y="955342"/>
            <a:chExt cx="3261815" cy="998869"/>
          </a:xfrm>
        </p:grpSpPr>
        <p:sp>
          <p:nvSpPr>
            <p:cNvPr id="8" name="Rounded Rectangle 7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8161" y="1070055"/>
              <a:ext cx="2961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km²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" y="827138"/>
            <a:ext cx="5930082" cy="355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21" y="827138"/>
            <a:ext cx="5778092" cy="355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2300749" y="5055202"/>
            <a:ext cx="8264894" cy="998869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0748" y="5200692"/>
            <a:ext cx="826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1679930" y="-155396"/>
            <a:ext cx="3588106" cy="72297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68036" y="764276"/>
            <a:ext cx="5950424" cy="3070746"/>
            <a:chOff x="5268036" y="764276"/>
            <a:chExt cx="5950424" cy="3070746"/>
          </a:xfrm>
        </p:grpSpPr>
        <p:sp>
          <p:nvSpPr>
            <p:cNvPr id="3" name="Rounded Rectangle 2"/>
            <p:cNvSpPr/>
            <p:nvPr/>
          </p:nvSpPr>
          <p:spPr>
            <a:xfrm>
              <a:off x="5268036" y="764276"/>
              <a:ext cx="5950424" cy="307074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0866" y="1237820"/>
              <a:ext cx="570476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5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ội dung đạn văn bản của b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673781" cy="70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9161" y="5155879"/>
            <a:ext cx="3261815" cy="998869"/>
            <a:chOff x="5268036" y="955342"/>
            <a:chExt cx="3261815" cy="998869"/>
          </a:xfrm>
        </p:grpSpPr>
        <p:sp>
          <p:nvSpPr>
            <p:cNvPr id="4" name="Rounded Rectangle 3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8161" y="1070055"/>
              <a:ext cx="2961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3.345 km²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98" y="750628"/>
            <a:ext cx="6613589" cy="43045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303827" y="5055202"/>
            <a:ext cx="3261815" cy="998869"/>
            <a:chOff x="5268036" y="955342"/>
            <a:chExt cx="3261815" cy="998869"/>
          </a:xfrm>
        </p:grpSpPr>
        <p:sp>
          <p:nvSpPr>
            <p:cNvPr id="8" name="Rounded Rectangle 7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8161" y="1070055"/>
              <a:ext cx="2961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2.095 km²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0628"/>
            <a:ext cx="6169687" cy="42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9161" y="5155879"/>
            <a:ext cx="3261815" cy="998869"/>
            <a:chOff x="5268036" y="955342"/>
            <a:chExt cx="3261815" cy="998869"/>
          </a:xfrm>
        </p:grpSpPr>
        <p:sp>
          <p:nvSpPr>
            <p:cNvPr id="4" name="Rounded Rectangle 3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8161" y="1070055"/>
              <a:ext cx="2961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152 km²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03827" y="5055202"/>
            <a:ext cx="3261815" cy="998869"/>
            <a:chOff x="5268036" y="955342"/>
            <a:chExt cx="3261815" cy="998869"/>
          </a:xfrm>
        </p:grpSpPr>
        <p:sp>
          <p:nvSpPr>
            <p:cNvPr id="8" name="Rounded Rectangle 7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8161" y="1070055"/>
              <a:ext cx="2961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km²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42"/>
            <a:ext cx="5973097" cy="3646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35" y="984342"/>
            <a:ext cx="5973097" cy="3646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8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861064" y="0"/>
            <a:ext cx="3588106" cy="722976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49169" y="395785"/>
            <a:ext cx="7260609" cy="5290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982434" y="602390"/>
            <a:ext cx="6385149" cy="174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Ki-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km. </a:t>
            </a:r>
            <a:endParaRPr lang="vi-VN" sz="3600" dirty="0" smtClean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75381" y="1934817"/>
            <a:ext cx="4372947" cy="3657241"/>
            <a:chOff x="6475381" y="1934817"/>
            <a:chExt cx="4372947" cy="3657241"/>
          </a:xfrm>
        </p:grpSpPr>
        <p:sp>
          <p:nvSpPr>
            <p:cNvPr id="8" name="TextBox 7"/>
            <p:cNvSpPr txBox="1"/>
            <p:nvPr/>
          </p:nvSpPr>
          <p:spPr>
            <a:xfrm>
              <a:off x="9145634" y="3113433"/>
              <a:ext cx="1702694" cy="68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km</a:t>
              </a:r>
              <a:endParaRPr lang="vi-VN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64034" y="4909330"/>
              <a:ext cx="1702694" cy="68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km</a:t>
              </a:r>
              <a:endParaRPr lang="vi-VN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75381" y="1934817"/>
              <a:ext cx="2880000" cy="2880000"/>
            </a:xfrm>
            <a:prstGeom prst="rect">
              <a:avLst/>
            </a:prstGeom>
            <a:solidFill>
              <a:srgbClr val="438D6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4110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7653" y="1023582"/>
            <a:ext cx="11703790" cy="2702844"/>
            <a:chOff x="4162567" y="395785"/>
            <a:chExt cx="7547211" cy="1310185"/>
          </a:xfrm>
        </p:grpSpPr>
        <p:sp>
          <p:nvSpPr>
            <p:cNvPr id="3" name="Rounded Rectangle 2"/>
            <p:cNvSpPr/>
            <p:nvPr/>
          </p:nvSpPr>
          <p:spPr>
            <a:xfrm>
              <a:off x="4162567" y="395785"/>
              <a:ext cx="7547211" cy="13101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34305" y="536163"/>
              <a:ext cx="7203734" cy="102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Ki-</a:t>
              </a:r>
              <a:r>
                <a:rPr lang="en-GB" sz="66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GB" sz="6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GB" sz="66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GB" sz="6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GB" sz="6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6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GB" sz="6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6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8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94258" y="1832576"/>
            <a:ext cx="4500529" cy="1392405"/>
            <a:chOff x="5268036" y="955342"/>
            <a:chExt cx="3261815" cy="998869"/>
          </a:xfrm>
        </p:grpSpPr>
        <p:sp>
          <p:nvSpPr>
            <p:cNvPr id="4" name="Rounded Rectangle 3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8161" y="1013756"/>
              <a:ext cx="2961564" cy="88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24,9 km²</a:t>
              </a:r>
              <a:endParaRPr lang="en-GB" sz="72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83548" y="3956344"/>
            <a:ext cx="4185897" cy="1372740"/>
            <a:chOff x="5268036" y="955342"/>
            <a:chExt cx="4185897" cy="1372740"/>
          </a:xfrm>
        </p:grpSpPr>
        <p:sp>
          <p:nvSpPr>
            <p:cNvPr id="7" name="Rounded Rectangle 6"/>
            <p:cNvSpPr/>
            <p:nvPr/>
          </p:nvSpPr>
          <p:spPr>
            <a:xfrm>
              <a:off x="5268036" y="955342"/>
              <a:ext cx="4185897" cy="13727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2333" y="1087714"/>
              <a:ext cx="3851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136 km²</a:t>
              </a:r>
              <a:endParaRPr lang="en-GB" sz="72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3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8491" y="973394"/>
            <a:ext cx="12359149" cy="3458298"/>
            <a:chOff x="5220855" y="955342"/>
            <a:chExt cx="3361198" cy="3346367"/>
          </a:xfrm>
        </p:grpSpPr>
        <p:sp>
          <p:nvSpPr>
            <p:cNvPr id="3" name="Rounded Rectangle 2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20855" y="1070055"/>
              <a:ext cx="3361198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Ba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linh</a:t>
              </a:r>
              <a:r>
                <a:rPr lang="en-US" sz="5400" dirty="0"/>
                <a:t> </a:t>
              </a:r>
              <a:r>
                <a:rPr lang="en-US" sz="5400" dirty="0" err="1"/>
                <a:t>sáu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 </a:t>
              </a:r>
              <a:r>
                <a:rPr lang="en-US" sz="5400" dirty="0" err="1"/>
                <a:t>ki</a:t>
              </a:r>
              <a:r>
                <a:rPr lang="en-US" sz="5400" dirty="0"/>
                <a:t>- </a:t>
              </a:r>
              <a:r>
                <a:rPr lang="en-US" sz="5400" dirty="0" err="1"/>
                <a:t>lô</a:t>
              </a:r>
              <a:r>
                <a:rPr lang="en-US" sz="5400" dirty="0"/>
                <a:t>- </a:t>
              </a:r>
              <a:r>
                <a:rPr lang="en-US" sz="5400" dirty="0" err="1"/>
                <a:t>mét</a:t>
              </a:r>
              <a:r>
                <a:rPr lang="en-US" sz="5400" dirty="0"/>
                <a:t> </a:t>
              </a:r>
              <a:r>
                <a:rPr lang="en-US" sz="5400" dirty="0" err="1"/>
                <a:t>vuông</a:t>
              </a:r>
              <a:r>
                <a:rPr lang="en-US" sz="5400" dirty="0"/>
                <a:t>.</a:t>
              </a:r>
            </a:p>
            <a:p>
              <a:pPr algn="ctr"/>
              <a:endParaRPr lang="en-GB" sz="96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98284" y="2761818"/>
            <a:ext cx="11880428" cy="23509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4995" y="3156406"/>
            <a:ext cx="1210700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Không</a:t>
            </a:r>
            <a:r>
              <a:rPr lang="en-US" sz="5400" dirty="0" smtClean="0"/>
              <a:t> </a:t>
            </a:r>
            <a:r>
              <a:rPr lang="en-US" sz="5400" dirty="0" err="1" smtClean="0"/>
              <a:t>phẩy</a:t>
            </a:r>
            <a:r>
              <a:rPr lang="en-US" sz="5400" dirty="0" smtClean="0"/>
              <a:t> </a:t>
            </a:r>
            <a:r>
              <a:rPr lang="en-US" sz="5400" dirty="0" err="1" smtClean="0"/>
              <a:t>một</a:t>
            </a:r>
            <a:r>
              <a:rPr lang="en-US" sz="5400" dirty="0" smtClean="0"/>
              <a:t> </a:t>
            </a:r>
            <a:r>
              <a:rPr lang="en-US" sz="5400" dirty="0" err="1" smtClean="0"/>
              <a:t>trăm</a:t>
            </a:r>
            <a:r>
              <a:rPr lang="en-US" sz="5400" dirty="0" smtClean="0"/>
              <a:t> </a:t>
            </a:r>
            <a:r>
              <a:rPr lang="en-US" sz="5400" dirty="0" err="1" smtClean="0"/>
              <a:t>linh</a:t>
            </a:r>
            <a:r>
              <a:rPr lang="en-US" sz="5400" dirty="0" smtClean="0"/>
              <a:t> </a:t>
            </a:r>
            <a:r>
              <a:rPr lang="en-US" sz="5400" dirty="0" err="1" smtClean="0"/>
              <a:t>năm</a:t>
            </a:r>
            <a:r>
              <a:rPr lang="en-US" sz="5400" dirty="0" smtClean="0"/>
              <a:t> </a:t>
            </a:r>
            <a:r>
              <a:rPr lang="en-US" sz="5400" dirty="0" err="1"/>
              <a:t>ki</a:t>
            </a:r>
            <a:r>
              <a:rPr lang="en-US" sz="5400" dirty="0"/>
              <a:t>- </a:t>
            </a:r>
            <a:r>
              <a:rPr lang="en-US" sz="5400" dirty="0" err="1"/>
              <a:t>lô</a:t>
            </a:r>
            <a:r>
              <a:rPr lang="en-US" sz="5400" dirty="0"/>
              <a:t>- </a:t>
            </a:r>
            <a:r>
              <a:rPr lang="en-US" sz="5400" dirty="0" err="1"/>
              <a:t>mét</a:t>
            </a:r>
            <a:r>
              <a:rPr lang="en-US" sz="5400" dirty="0"/>
              <a:t> </a:t>
            </a:r>
            <a:r>
              <a:rPr lang="en-US" sz="5400" dirty="0" err="1"/>
              <a:t>vuông</a:t>
            </a:r>
            <a:r>
              <a:rPr lang="en-US" sz="5400" dirty="0"/>
              <a:t>.</a:t>
            </a:r>
          </a:p>
          <a:p>
            <a:pPr algn="ctr"/>
            <a:endParaRPr lang="en-GB" sz="960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207</Words>
  <Application>Microsoft Office PowerPoint</Application>
  <PresentationFormat>Widescreen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SVN-Newton</vt:lpstr>
      <vt:lpstr>Times New Roman</vt:lpstr>
      <vt:lpstr>VNI-Times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2024-09-02T03:56:12Z</dcterms:created>
  <dcterms:modified xsi:type="dcterms:W3CDTF">2024-10-21T13:55:24Z</dcterms:modified>
</cp:coreProperties>
</file>