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media/image4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5" r:id="rId5"/>
    <p:sldMasterId id="2147483692" r:id="rId6"/>
    <p:sldMasterId id="2147483705" r:id="rId7"/>
  </p:sldMasterIdLst>
  <p:notesMasterIdLst>
    <p:notesMasterId r:id="rId9"/>
  </p:notesMasterIdLst>
  <p:sldIdLst>
    <p:sldId id="257" r:id="rId8"/>
    <p:sldId id="260" r:id="rId10"/>
    <p:sldId id="262" r:id="rId11"/>
    <p:sldId id="271" r:id="rId12"/>
    <p:sldId id="11088554" r:id="rId13"/>
    <p:sldId id="11088553" r:id="rId14"/>
    <p:sldId id="11088555" r:id="rId15"/>
    <p:sldId id="11088556" r:id="rId16"/>
    <p:sldId id="11088545" r:id="rId17"/>
    <p:sldId id="299" r:id="rId18"/>
    <p:sldId id="281" r:id="rId19"/>
    <p:sldId id="11088557" r:id="rId20"/>
    <p:sldId id="279" r:id="rId21"/>
    <p:sldId id="283" r:id="rId22"/>
    <p:sldId id="11088558" r:id="rId23"/>
    <p:sldId id="11088560" r:id="rId24"/>
    <p:sldId id="11088561" r:id="rId25"/>
    <p:sldId id="284" r:id="rId26"/>
    <p:sldId id="11088562" r:id="rId27"/>
    <p:sldId id="295"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76" d="100"/>
          <a:sy n="76"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3-07-26T08:19:4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1.000 0.000,'8034.000'0.000,"-7870.000"0.000</inkml:trace>
</inkml:ink>
</file>

<file path=ppt/ink/ink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3-07-26T08:19:4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1.000 0.000,'13366.000'0.000,"-13092.000"0.000</inkml:trace>
</inkml:ink>
</file>

<file path=ppt/ink/ink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3-07-26T08:19:5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1.000 0.000,'6730.000'0.000,"-6592.000"0.000</inkml:trace>
</inkml:ink>
</file>

<file path=ppt/ink/ink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3-07-26T08:20:0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1.000 0.000,'8591.000'0.000,"-8415.000"0.000</inkml:trace>
</inkml:ink>
</file>

<file path=ppt/ink/ink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3-07-26T08:20:1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1.000 0.000,'8212.000'0.000,"-8044.000"0.000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5.emf"/><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4" Type="http://schemas.openxmlformats.org/officeDocument/2006/relationships/image" Target="../media/image5.emf"/><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5F5D9B0-EED8-4E68-BD96-F9237B3F767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5F5D9B0-EED8-4E68-BD96-F9237B3F767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5F5D9B0-EED8-4E68-BD96-F9237B3F767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5F5D9B0-EED8-4E68-BD96-F9237B3F767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5F5D9B0-EED8-4E68-BD96-F9237B3F767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5F5D9B0-EED8-4E68-BD96-F9237B3F767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D9B0-EED8-4E68-BD96-F9237B3F767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5F5D9B0-EED8-4E68-BD96-F9237B3F767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5F5D9B0-EED8-4E68-BD96-F9237B3F767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5F5D9B0-EED8-4E68-BD96-F9237B3F767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5F5D9B0-EED8-4E68-BD96-F9237B3F767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7344D7E-2D26-48A5-9E64-8EFA9A02F31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7344D7E-2D26-48A5-9E64-8EFA9A02F31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7344D7E-2D26-48A5-9E64-8EFA9A02F31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7344D7E-2D26-48A5-9E64-8EFA9A02F31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7344D7E-2D26-48A5-9E64-8EFA9A02F31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7344D7E-2D26-48A5-9E64-8EFA9A02F31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44D7E-2D26-48A5-9E64-8EFA9A02F31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7344D7E-2D26-48A5-9E64-8EFA9A02F31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7344D7E-2D26-48A5-9E64-8EFA9A02F31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7344D7E-2D26-48A5-9E64-8EFA9A02F31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7344D7E-2D26-48A5-9E64-8EFA9A02F31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110B-5D59-4E8E-89C8-159F9537C706}"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showMasterSp="0">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1"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fld>
            <a:endParaRPr lang="zh-CN" altLang="en-US"/>
          </a:p>
        </p:txBody>
      </p:sp>
      <p:grpSp>
        <p:nvGrpSpPr>
          <p:cNvPr id="8" name="Group 4"/>
          <p:cNvGrpSpPr>
            <a:grpSpLocks noChangeAspect="1"/>
          </p:cNvGrpSpPr>
          <p:nvPr userDrawn="1"/>
        </p:nvGrpSpPr>
        <p:grpSpPr bwMode="auto">
          <a:xfrm rot="20467455">
            <a:off x="118139" y="7667"/>
            <a:ext cx="1082965" cy="1731271"/>
            <a:chOff x="2016" y="25"/>
            <a:chExt cx="1272" cy="2034"/>
          </a:xfrm>
        </p:grpSpPr>
        <p:sp>
          <p:nvSpPr>
            <p:cNvPr id="9" name="AutoShape 3"/>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800"/>
            </a:p>
          </p:txBody>
        </p:sp>
        <p:sp>
          <p:nvSpPr>
            <p:cNvPr id="10" name="Freeform 5"/>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 name="Freeform 6"/>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 name="Freeform 7"/>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3" name="Freeform 8"/>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4" name="Freeform 9"/>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5" name="Freeform 10"/>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6" name="Freeform 11"/>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7" name="Freeform 12"/>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8" name="Freeform 13"/>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9" name="Freeform 14"/>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0" name="Freeform 15"/>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1" name="Freeform 16"/>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2" name="Freeform 17"/>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3" name="Freeform 18"/>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4" name="Freeform 19"/>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5" name="Freeform 20"/>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6" name="Freeform 21"/>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7" name="Oval 22"/>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8" name="Oval 23"/>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9" name="Freeform 24"/>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0" name="Freeform 25"/>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1" name="Freeform 26"/>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2" name="Freeform 27"/>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3" name="Freeform 28"/>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4" name="Freeform 29"/>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5" name="Freeform 30"/>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6" name="Freeform 31"/>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grpSp>
      <p:pic>
        <p:nvPicPr>
          <p:cNvPr id="7" name="图片 6"/>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endParaRPr lang="zh-CN" altLang="en-US" sz="2000" dirty="0">
              <a:solidFill>
                <a:schemeClr val="bg1"/>
              </a:solidFill>
              <a:effectLst/>
            </a:endParaRPr>
          </a:p>
        </p:txBody>
      </p:sp>
      <p:sp>
        <p:nvSpPr>
          <p:cNvPr id="40" name="矩形 39"/>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showMasterSp="0">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fld>
            <a:endParaRPr lang="zh-CN" altLang="en-US"/>
          </a:p>
        </p:txBody>
      </p:sp>
      <p:grpSp>
        <p:nvGrpSpPr>
          <p:cNvPr id="8" name="Group 4"/>
          <p:cNvGrpSpPr>
            <a:grpSpLocks noChangeAspect="1"/>
          </p:cNvGrpSpPr>
          <p:nvPr userDrawn="1"/>
        </p:nvGrpSpPr>
        <p:grpSpPr bwMode="auto">
          <a:xfrm rot="20467455">
            <a:off x="118139" y="7667"/>
            <a:ext cx="1082965" cy="1731271"/>
            <a:chOff x="2016" y="25"/>
            <a:chExt cx="1272" cy="2034"/>
          </a:xfrm>
        </p:grpSpPr>
        <p:sp>
          <p:nvSpPr>
            <p:cNvPr id="9" name="AutoShape 3"/>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800"/>
            </a:p>
          </p:txBody>
        </p:sp>
        <p:sp>
          <p:nvSpPr>
            <p:cNvPr id="10" name="Freeform 5"/>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 name="Freeform 6"/>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 name="Freeform 7"/>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3" name="Freeform 8"/>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4" name="Freeform 9"/>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5" name="Freeform 10"/>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6" name="Freeform 11"/>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7" name="Freeform 12"/>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8" name="Freeform 13"/>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9" name="Freeform 14"/>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0" name="Freeform 15"/>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1" name="Freeform 16"/>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2" name="Freeform 17"/>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3" name="Freeform 18"/>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4" name="Freeform 19"/>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5" name="Freeform 20"/>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6" name="Freeform 21"/>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7" name="Oval 22"/>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8" name="Oval 23"/>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9" name="Freeform 24"/>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0" name="Freeform 25"/>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1" name="Freeform 26"/>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2" name="Freeform 27"/>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3" name="Freeform 28"/>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4" name="Freeform 29"/>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5" name="Freeform 30"/>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6" name="Freeform 31"/>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grpSp>
      <p:pic>
        <p:nvPicPr>
          <p:cNvPr id="7" name="图片 6"/>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endParaRPr lang="zh-CN" altLang="en-US" sz="2000" dirty="0">
              <a:solidFill>
                <a:schemeClr val="bg1"/>
              </a:solidFill>
              <a:effectLst/>
            </a:endParaRPr>
          </a:p>
        </p:txBody>
      </p:sp>
      <p:sp>
        <p:nvSpPr>
          <p:cNvPr id="40" name="矩形 39"/>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showMasterSp="0">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showMasterSp="0">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D82C26E8-9A73-4148-B8D4-C662B6ABF0F0}" type="datetimeFigureOut">
              <a:rPr lang="en-US" smtClean="0"/>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EC81FA93-082C-4409-BB54-A057A0DE4BD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image" Target="../media/image1.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2.jpeg"/><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image" Target="../media/image2.jpeg"/><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3" Type="http://schemas.openxmlformats.org/officeDocument/2006/relationships/theme" Target="../theme/theme5.xml"/><Relationship Id="rId12" Type="http://schemas.openxmlformats.org/officeDocument/2006/relationships/slideLayout" Target="../slideLayouts/slideLayout52.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2" Type="http://schemas.openxmlformats.org/officeDocument/2006/relationships/theme" Target="../theme/theme6.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8" name="Picture 7" descr="A pink background with white leaves and black text&#10;&#10;Description automatically generated"/>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6426" y="304799"/>
            <a:ext cx="1647825" cy="1647825"/>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5F5D9B0-EED8-4E68-BD96-F9237B3F7672}"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F7ED3C2-B1B4-4605-A8F7-A8FA37329FB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22000" b="-22000"/>
          </a:stretch>
        </a:blipFill>
        <a:effectLst/>
      </p:bgPr>
    </p:bg>
    <p:spTree>
      <p:nvGrpSpPr>
        <p:cNvPr id="1" name=""/>
        <p:cNvGrpSpPr/>
        <p:nvPr/>
      </p:nvGrpSpPr>
      <p:grpSpPr>
        <a:xfrm>
          <a:off x="0" y="0"/>
          <a:ext cx="0" cy="0"/>
          <a:chOff x="0" y="0"/>
          <a:chExt cx="0" cy="0"/>
        </a:xfrm>
      </p:grpSpPr>
      <p:sp>
        <p:nvSpPr>
          <p:cNvPr id="2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tags" Target="../tags/tag6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6.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7.xml"/><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jpe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4" Type="http://schemas.openxmlformats.org/officeDocument/2006/relationships/notesSlide" Target="../notesSlides/notesSlide4.xml"/><Relationship Id="rId13" Type="http://schemas.openxmlformats.org/officeDocument/2006/relationships/slideLayout" Target="../slideLayouts/slideLayout43.xml"/><Relationship Id="rId12" Type="http://schemas.microsoft.com/office/2007/relationships/hdphoto" Target="../media/image42.wdp"/><Relationship Id="rId11" Type="http://schemas.openxmlformats.org/officeDocument/2006/relationships/image" Target="../media/image41.png"/><Relationship Id="rId10" Type="http://schemas.openxmlformats.org/officeDocument/2006/relationships/image" Target="../media/image40.emf"/><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9" Type="http://schemas.openxmlformats.org/officeDocument/2006/relationships/customXml" Target="../ink/ink3.xml"/><Relationship Id="rId8" Type="http://schemas.openxmlformats.org/officeDocument/2006/relationships/image" Target="../media/image48.png"/><Relationship Id="rId7" Type="http://schemas.openxmlformats.org/officeDocument/2006/relationships/customXml" Target="../ink/ink2.xml"/><Relationship Id="rId6" Type="http://schemas.openxmlformats.org/officeDocument/2006/relationships/image" Target="../media/image47.png"/><Relationship Id="rId5" Type="http://schemas.openxmlformats.org/officeDocument/2006/relationships/customXml" Target="../ink/ink1.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svg"/><Relationship Id="rId15" Type="http://schemas.openxmlformats.org/officeDocument/2006/relationships/slideLayout" Target="../slideLayouts/slideLayout59.xml"/><Relationship Id="rId14" Type="http://schemas.openxmlformats.org/officeDocument/2006/relationships/image" Target="../media/image51.png"/><Relationship Id="rId13" Type="http://schemas.openxmlformats.org/officeDocument/2006/relationships/customXml" Target="../ink/ink5.xml"/><Relationship Id="rId12" Type="http://schemas.openxmlformats.org/officeDocument/2006/relationships/image" Target="../media/image50.png"/><Relationship Id="rId11" Type="http://schemas.openxmlformats.org/officeDocument/2006/relationships/customXml" Target="../ink/ink4.xml"/><Relationship Id="rId10" Type="http://schemas.openxmlformats.org/officeDocument/2006/relationships/image" Target="../media/image49.png"/><Relationship Id="rId1" Type="http://schemas.openxmlformats.org/officeDocument/2006/relationships/image" Target="../media/image4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8.xml"/><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9.xml"/><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0.xml"/><Relationship Id="rId4" Type="http://schemas.openxmlformats.org/officeDocument/2006/relationships/image" Target="../media/image52.png"/><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png"/><Relationship Id="rId7" Type="http://schemas.openxmlformats.org/officeDocument/2006/relationships/image" Target="../media/image56.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27.png"/><Relationship Id="rId2" Type="http://schemas.openxmlformats.org/officeDocument/2006/relationships/image" Target="../media/image9.png"/><Relationship Id="rId13" Type="http://schemas.openxmlformats.org/officeDocument/2006/relationships/slideLayout" Target="../slideLayouts/slideLayout1.xml"/><Relationship Id="rId12" Type="http://schemas.openxmlformats.org/officeDocument/2006/relationships/audio" Target="../media/audio1.wav"/><Relationship Id="rId11" Type="http://schemas.openxmlformats.org/officeDocument/2006/relationships/tags" Target="../tags/tag71.xml"/><Relationship Id="rId10" Type="http://schemas.openxmlformats.org/officeDocument/2006/relationships/image" Target="../media/image59.png"/><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2.xml"/><Relationship Id="rId4" Type="http://schemas.openxmlformats.org/officeDocument/2006/relationships/image" Target="../media/image60.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3.xml"/><Relationship Id="rId4" Type="http://schemas.openxmlformats.org/officeDocument/2006/relationships/image" Target="../media/image61.png"/><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3.xml"/><Relationship Id="rId4" Type="http://schemas.openxmlformats.org/officeDocument/2006/relationships/tags" Target="../tags/tag64.xml"/><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4.xml"/><Relationship Id="rId3"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75.xml"/><Relationship Id="rId5" Type="http://schemas.openxmlformats.org/officeDocument/2006/relationships/image" Target="../media/image63.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slide" Target="slide4.xml"/><Relationship Id="rId7" Type="http://schemas.openxmlformats.org/officeDocument/2006/relationships/image" Target="../media/image16.png"/><Relationship Id="rId6" Type="http://schemas.openxmlformats.org/officeDocument/2006/relationships/slide" Target="slide7.xml"/><Relationship Id="rId5" Type="http://schemas.openxmlformats.org/officeDocument/2006/relationships/image" Target="../media/image15.png"/><Relationship Id="rId4" Type="http://schemas.openxmlformats.org/officeDocument/2006/relationships/slide" Target="slide5.xml"/><Relationship Id="rId3" Type="http://schemas.openxmlformats.org/officeDocument/2006/relationships/image" Target="../media/image14.png"/><Relationship Id="rId2" Type="http://schemas.openxmlformats.org/officeDocument/2006/relationships/image" Target="../media/image13.png"/><Relationship Id="rId14" Type="http://schemas.openxmlformats.org/officeDocument/2006/relationships/notesSlide" Target="../notesSlides/notesSlide3.xml"/><Relationship Id="rId13" Type="http://schemas.openxmlformats.org/officeDocument/2006/relationships/slideLayout" Target="../slideLayouts/slideLayout18.xml"/><Relationship Id="rId12" Type="http://schemas.openxmlformats.org/officeDocument/2006/relationships/image" Target="../media/image19.png"/><Relationship Id="rId11" Type="http://schemas.openxmlformats.org/officeDocument/2006/relationships/slide" Target="slide8.xml"/><Relationship Id="rId10" Type="http://schemas.openxmlformats.org/officeDocument/2006/relationships/image" Target="../media/image18.png"/><Relationship Id="rId1" Type="http://schemas.openxmlformats.org/officeDocument/2006/relationships/slide" Target="slide6.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audio" Target="../media/audio1.wav"/><Relationship Id="rId2" Type="http://schemas.openxmlformats.org/officeDocument/2006/relationships/image" Target="../media/image20.png"/><Relationship Id="rId1" Type="http://schemas.openxmlformats.org/officeDocument/2006/relationships/slide" Target="slide3.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audio" Target="../media/audio1.wav"/><Relationship Id="rId2" Type="http://schemas.openxmlformats.org/officeDocument/2006/relationships/image" Target="../media/image21.png"/><Relationship Id="rId1" Type="http://schemas.openxmlformats.org/officeDocument/2006/relationships/slide" Target="slide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audio" Target="../media/audio1.wav"/><Relationship Id="rId2" Type="http://schemas.openxmlformats.org/officeDocument/2006/relationships/image" Target="../media/image22.png"/><Relationship Id="rId1" Type="http://schemas.openxmlformats.org/officeDocument/2006/relationships/slide" Target="slide3.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audio" Target="../media/audio1.wav"/><Relationship Id="rId2" Type="http://schemas.openxmlformats.org/officeDocument/2006/relationships/image" Target="../media/image23.png"/><Relationship Id="rId1" Type="http://schemas.openxmlformats.org/officeDocument/2006/relationships/slide" Target="slide3.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image" Target="../media/image24.png"/><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p>
            <a:endParaRPr lang="en-US" altLang="en-GB"/>
          </a:p>
        </p:txBody>
      </p:sp>
      <p:sp>
        <p:nvSpPr>
          <p:cNvPr id="4" name="Subtitle 3"/>
          <p:cNvSpPr>
            <a:spLocks noGrp="1"/>
          </p:cNvSpPr>
          <p:nvPr>
            <p:ph type="subTitle" idx="1"/>
          </p:nvPr>
        </p:nvSpPr>
        <p:spPr/>
        <p:txBody>
          <a:bodyPr/>
          <a:p>
            <a:endParaRPr lang="en-GB" altLang="en-US"/>
          </a:p>
        </p:txBody>
      </p:sp>
      <p:pic>
        <p:nvPicPr>
          <p:cNvPr id="31" name="图片 30" descr="图层 1"/>
          <p:cNvPicPr>
            <a:picLocks noChangeAspect="1"/>
          </p:cNvPicPr>
          <p:nvPr/>
        </p:nvPicPr>
        <p:blipFill>
          <a:blip r:embed="rId2"/>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3"/>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pic>
        <p:nvPicPr>
          <p:cNvPr id="3" name="Picture 2"/>
          <p:cNvPicPr>
            <a:picLocks noChangeAspect="1"/>
          </p:cNvPicPr>
          <p:nvPr/>
        </p:nvPicPr>
        <p:blipFill>
          <a:blip r:embed="rId5"/>
          <a:stretch>
            <a:fillRect/>
          </a:stretch>
        </p:blipFill>
        <p:spPr>
          <a:xfrm>
            <a:off x="6716887" y="482680"/>
            <a:ext cx="3292125" cy="1072989"/>
          </a:xfrm>
          <a:prstGeom prst="rect">
            <a:avLst/>
          </a:prstGeom>
        </p:spPr>
      </p:pic>
      <p:pic>
        <p:nvPicPr>
          <p:cNvPr id="48" name="Picture 47"/>
          <p:cNvPicPr>
            <a:picLocks noChangeAspect="1"/>
          </p:cNvPicPr>
          <p:nvPr/>
        </p:nvPicPr>
        <p:blipFill>
          <a:blip r:embed="rId6"/>
          <a:stretch>
            <a:fillRect/>
          </a:stretch>
        </p:blipFill>
        <p:spPr>
          <a:xfrm>
            <a:off x="4908499" y="1665235"/>
            <a:ext cx="7023201" cy="2670279"/>
          </a:xfrm>
          <a:prstGeom prst="rect">
            <a:avLst/>
          </a:prstGeom>
        </p:spPr>
      </p:pic>
      <p:sp>
        <p:nvSpPr>
          <p:cNvPr id="49" name="TextBox 48"/>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endParaRPr lang="en-US" sz="3200" b="1" dirty="0">
              <a:solidFill>
                <a:srgbClr val="7030A0"/>
              </a:solidFill>
              <a:latin typeface="Cambria" panose="02040503050406030204" pitchFamily="18" charset="0"/>
              <a:ea typeface="Cambria" panose="020405030504060302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2"/>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grpSp>
        <p:nvGrpSpPr>
          <p:cNvPr id="3" name="Group 2"/>
          <p:cNvGrpSpPr/>
          <p:nvPr/>
        </p:nvGrpSpPr>
        <p:grpSpPr>
          <a:xfrm>
            <a:off x="1905000" y="168600"/>
            <a:ext cx="8697685" cy="790012"/>
            <a:chOff x="5624812" y="338890"/>
            <a:chExt cx="5923345" cy="1053349"/>
          </a:xfrm>
        </p:grpSpPr>
        <p:sp>
          <p:nvSpPr>
            <p:cNvPr id="4" name="Rectangle: Rounded Corners 3"/>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p:cNvPicPr>
            <a:picLocks noChangeAspect="1"/>
          </p:cNvPicPr>
          <p:nvPr/>
        </p:nvPicPr>
        <p:blipFill>
          <a:blip r:embed="rId4"/>
          <a:stretch>
            <a:fillRect/>
          </a:stretch>
        </p:blipFill>
        <p:spPr>
          <a:xfrm>
            <a:off x="8153400" y="4615543"/>
            <a:ext cx="3665764" cy="1832882"/>
          </a:xfrm>
          <a:prstGeom prst="rect">
            <a:avLst/>
          </a:prstGeom>
        </p:spPr>
      </p:pic>
      <p:sp>
        <p:nvSpPr>
          <p:cNvPr id="17" name="TextBox 16"/>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endParaRPr lang="vi-VN" sz="2400" b="0" i="0" dirty="0">
              <a:solidFill>
                <a:srgbClr val="000000"/>
              </a:solidFill>
              <a:effectLst/>
              <a:latin typeface="Calibri" panose="020F0502020204030204" pitchFamily="34" charset="0"/>
              <a:cs typeface="Calibri" panose="020F0502020204030204" pitchFamily="34" charset="0"/>
            </a:endParaRP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endParaRPr lang="vi-VN" sz="2400" b="0" i="0" dirty="0">
              <a:solidFill>
                <a:srgbClr val="000000"/>
              </a:solidFill>
              <a:effectLst/>
              <a:latin typeface="Calibri" panose="020F0502020204030204" pitchFamily="34" charset="0"/>
              <a:cs typeface="Calibri" panose="020F0502020204030204" pitchFamily="34" charset="0"/>
            </a:endParaRP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endParaRPr lang="vi-VN" sz="2400" b="0" i="0" dirty="0">
              <a:solidFill>
                <a:srgbClr val="000000"/>
              </a:solidFill>
              <a:effectLst/>
              <a:latin typeface="Calibri" panose="020F0502020204030204" pitchFamily="34" charset="0"/>
              <a:cs typeface="Calibri" panose="020F0502020204030204" pitchFamily="34"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sp>
        <p:nvSpPr>
          <p:cNvPr id="3" name="TextBox 2"/>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3" name="Hình chữ nhật 2"/>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0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endPar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endParaRPr>
          </a:p>
        </p:txBody>
      </p:sp>
      <p:sp>
        <p:nvSpPr>
          <p:cNvPr id="4" name="Hình chữ nhật: Góc Tròn 3"/>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12" name="Picture 11"/>
          <p:cNvPicPr>
            <a:picLocks noChangeAspect="1"/>
          </p:cNvPicPr>
          <p:nvPr/>
        </p:nvPicPr>
        <p:blipFill>
          <a:blip r:embed="rId3"/>
          <a:stretch>
            <a:fillRect/>
          </a:stretch>
        </p:blipFill>
        <p:spPr>
          <a:xfrm>
            <a:off x="5353694" y="0"/>
            <a:ext cx="7754784" cy="6858000"/>
          </a:xfrm>
          <a:prstGeom prst="rect">
            <a:avLst/>
          </a:prstGeom>
        </p:spPr>
      </p:pic>
      <p:grpSp>
        <p:nvGrpSpPr>
          <p:cNvPr id="13" name="Nhóm 5"/>
          <p:cNvGrpSpPr/>
          <p:nvPr/>
        </p:nvGrpSpPr>
        <p:grpSpPr>
          <a:xfrm>
            <a:off x="6032398" y="500743"/>
            <a:ext cx="5887459" cy="1370496"/>
            <a:chOff x="8665318" y="723900"/>
            <a:chExt cx="8831189" cy="1097244"/>
          </a:xfrm>
        </p:grpSpPr>
        <p:sp>
          <p:nvSpPr>
            <p:cNvPr id="16" name="Hình chữ nhật: Góc Tròn 4"/>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18" name="Hình chữ nhật 14"/>
            <p:cNvSpPr/>
            <p:nvPr/>
          </p:nvSpPr>
          <p:spPr>
            <a:xfrm>
              <a:off x="8763289" y="742631"/>
              <a:ext cx="8733218" cy="1078513"/>
            </a:xfrm>
            <a:prstGeom prst="rect">
              <a:avLst/>
            </a:prstGeom>
            <a:noFill/>
          </p:spPr>
          <p:txBody>
            <a:bodyPr wrap="square" lIns="60960" tIns="30480" rIns="60960" bIns="30480">
              <a:spAutoFit/>
            </a:bodyPr>
            <a:lstStyle/>
            <a:p>
              <a:pPr algn="just" defTabSz="609600">
                <a:lnSpc>
                  <a:spcPct val="107000"/>
                </a:lnSpc>
              </a:pPr>
              <a:r>
                <a:rPr lang="vi-VN" sz="2665" b="1" dirty="0">
                  <a:ln w="0"/>
                  <a:solidFill>
                    <a:prstClr val="white"/>
                  </a:solidFill>
                  <a:latin typeface="Arial" panose="020B0604020202020204" pitchFamily="34" charset="0"/>
                </a:rPr>
                <a:t>Khỉ con đã làm gì để giúp dê con? Khi được giúp đỡ, dê con cảm thấy thế nào?</a:t>
              </a:r>
              <a:endParaRPr lang="vi-VN" sz="2665" b="1" dirty="0">
                <a:ln w="0"/>
                <a:solidFill>
                  <a:prstClr val="white"/>
                </a:solidFill>
                <a:latin typeface="Arial" panose="020B0604020202020204" pitchFamily="34" charset="0"/>
              </a:endParaRPr>
            </a:p>
          </p:txBody>
        </p:sp>
      </p:grpSp>
      <p:sp>
        <p:nvSpPr>
          <p:cNvPr id="19" name="Hình chữ nhật 6"/>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0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endPar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a:blip r:embed="rId4"/>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r:id="rId5" p14:bwMode="auto">
            <p14:nvContentPartPr>
              <p14:cNvPr id="25" name="Viết tay 1"/>
              <p14:cNvContentPartPr/>
              <p14:nvPr/>
            </p14:nvContentPartPr>
            <p14:xfrm>
              <a:off x="2229362" y="2734871"/>
              <a:ext cx="2952238" cy="245"/>
            </p14:xfrm>
          </p:contentPart>
        </mc:Choice>
        <mc:Fallback xmlns="">
          <p:pic>
            <p:nvPicPr>
              <p:cNvPr id="25" name="Viết tay 1"/>
            </p:nvPicPr>
            <p:blipFill>
              <a:blip r:embed="rId6"/>
            </p:blipFill>
            <p:spPr>
              <a:xfrm>
                <a:off x="2229362" y="2734871"/>
                <a:ext cx="2952238" cy="24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26" name="Viết tay 1"/>
              <p14:cNvContentPartPr/>
              <p14:nvPr/>
            </p14:nvContentPartPr>
            <p14:xfrm>
              <a:off x="291705" y="3170300"/>
              <a:ext cx="4911666" cy="245"/>
            </p14:xfrm>
          </p:contentPart>
        </mc:Choice>
        <mc:Fallback xmlns="">
          <p:pic>
            <p:nvPicPr>
              <p:cNvPr id="26" name="Viết tay 1"/>
            </p:nvPicPr>
            <p:blipFill>
              <a:blip r:embed="rId8"/>
            </p:blipFill>
            <p:spPr>
              <a:xfrm>
                <a:off x="291705" y="3170300"/>
                <a:ext cx="4911666" cy="24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27" name="Viết tay 1"/>
              <p14:cNvContentPartPr/>
              <p14:nvPr/>
            </p14:nvContentPartPr>
            <p14:xfrm>
              <a:off x="269934" y="3529528"/>
              <a:ext cx="2473266" cy="245"/>
            </p14:xfrm>
          </p:contentPart>
        </mc:Choice>
        <mc:Fallback xmlns="">
          <p:pic>
            <p:nvPicPr>
              <p:cNvPr id="27" name="Viết tay 1"/>
            </p:nvPicPr>
            <p:blipFill>
              <a:blip r:embed="rId10"/>
            </p:blipFill>
            <p:spPr>
              <a:xfrm>
                <a:off x="269934" y="3529528"/>
                <a:ext cx="2473266" cy="24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28" name="Viết tay 1"/>
              <p14:cNvContentPartPr/>
              <p14:nvPr/>
            </p14:nvContentPartPr>
            <p14:xfrm>
              <a:off x="2111829" y="4672528"/>
              <a:ext cx="3156857" cy="245"/>
            </p14:xfrm>
          </p:contentPart>
        </mc:Choice>
        <mc:Fallback xmlns="">
          <p:pic>
            <p:nvPicPr>
              <p:cNvPr id="28" name="Viết tay 1"/>
            </p:nvPicPr>
            <p:blipFill>
              <a:blip r:embed="rId12"/>
            </p:blipFill>
            <p:spPr>
              <a:xfrm>
                <a:off x="2111829" y="4672528"/>
                <a:ext cx="3156857" cy="24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9" name="Viết tay 1"/>
              <p14:cNvContentPartPr/>
              <p14:nvPr/>
            </p14:nvContentPartPr>
            <p14:xfrm>
              <a:off x="237277" y="5075300"/>
              <a:ext cx="3017552" cy="245"/>
            </p14:xfrm>
          </p:contentPart>
        </mc:Choice>
        <mc:Fallback xmlns="">
          <p:pic>
            <p:nvPicPr>
              <p:cNvPr id="29" name="Viết tay 1"/>
            </p:nvPicPr>
            <p:blipFill>
              <a:blip r:embed="rId14"/>
            </p:blipFill>
            <p:spPr>
              <a:xfrm>
                <a:off x="237277" y="5075300"/>
                <a:ext cx="3017552" cy="245"/>
              </a:xfrm>
              <a:prstGeom prst="rect"/>
            </p:spPr>
          </p:pic>
        </mc:Fallback>
      </mc:AlternateContent>
      <p:sp>
        <p:nvSpPr>
          <p:cNvPr id="30" name="Hình chữ nhật 6"/>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0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endPar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3"/>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sp>
        <p:nvSpPr>
          <p:cNvPr id="5" name="TextBox 4"/>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endParaRPr lang="vi-VN" sz="3600" dirty="0">
              <a:cs typeface="Arial" panose="020B0604020202020204" pitchFamily="34" charset="0"/>
            </a:endParaRPr>
          </a:p>
        </p:txBody>
      </p:sp>
      <p:sp>
        <p:nvSpPr>
          <p:cNvPr id="9" name="Freeform: Shape 34"/>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3"/>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sp>
        <p:nvSpPr>
          <p:cNvPr id="5" name="TextBox 4"/>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charset="-122"/>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charset="-122"/>
              <a:cs typeface="Calibri" panose="020F0502020204030204" pitchFamily="34" charset="0"/>
            </a:endParaRPr>
          </a:p>
        </p:txBody>
      </p:sp>
      <p:sp>
        <p:nvSpPr>
          <p:cNvPr id="7" name="TextBox 6"/>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Arial" panose="020B0604020202020204" pitchFamily="34" charset="0"/>
            </a:endParaRPr>
          </a:p>
        </p:txBody>
      </p:sp>
      <p:sp>
        <p:nvSpPr>
          <p:cNvPr id="9" name="Freeform: Shape 34"/>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pic>
        <p:nvPicPr>
          <p:cNvPr id="34" name="图片 33" descr="图层 2"/>
          <p:cNvPicPr>
            <a:picLocks noChangeAspect="1"/>
          </p:cNvPicPr>
          <p:nvPr/>
        </p:nvPicPr>
        <p:blipFill>
          <a:blip r:embed="rId3"/>
          <a:stretch>
            <a:fillRect/>
          </a:stretch>
        </p:blipFill>
        <p:spPr>
          <a:xfrm>
            <a:off x="7106920" y="1874520"/>
            <a:ext cx="4073525" cy="4073525"/>
          </a:xfrm>
          <a:prstGeom prst="rect">
            <a:avLst/>
          </a:prstGeom>
        </p:spPr>
      </p:pic>
      <p:pic>
        <p:nvPicPr>
          <p:cNvPr id="4" name="Picture 3"/>
          <p:cNvPicPr>
            <a:picLocks noChangeAspect="1"/>
          </p:cNvPicPr>
          <p:nvPr/>
        </p:nvPicPr>
        <p:blipFill>
          <a:blip r:embed="rId4"/>
          <a:stretch>
            <a:fillRect/>
          </a:stretch>
        </p:blipFill>
        <p:spPr>
          <a:xfrm>
            <a:off x="1473223" y="1272983"/>
            <a:ext cx="6175783" cy="4834547"/>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2"/>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grpSp>
        <p:nvGrpSpPr>
          <p:cNvPr id="3" name="Group 2"/>
          <p:cNvGrpSpPr/>
          <p:nvPr/>
        </p:nvGrpSpPr>
        <p:grpSpPr>
          <a:xfrm>
            <a:off x="566057" y="146829"/>
            <a:ext cx="11299373" cy="822668"/>
            <a:chOff x="4876054" y="338890"/>
            <a:chExt cx="6583793" cy="1096890"/>
          </a:xfrm>
        </p:grpSpPr>
        <p:sp>
          <p:nvSpPr>
            <p:cNvPr id="4" name="Rectangle: Rounded Corners 3"/>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p:cNvPicPr>
            <a:picLocks noChangeAspect="1"/>
          </p:cNvPicPr>
          <p:nvPr/>
        </p:nvPicPr>
        <p:blipFill>
          <a:blip r:embed="rId4"/>
          <a:stretch>
            <a:fillRect/>
          </a:stretch>
        </p:blipFill>
        <p:spPr>
          <a:xfrm>
            <a:off x="1675827" y="1413335"/>
            <a:ext cx="3158002" cy="1505843"/>
          </a:xfrm>
          <a:prstGeom prst="rect">
            <a:avLst/>
          </a:prstGeom>
        </p:spPr>
      </p:pic>
      <p:sp>
        <p:nvSpPr>
          <p:cNvPr id="12" name="TextBox 11"/>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p:cNvPicPr>
            <a:picLocks noChangeAspect="1"/>
          </p:cNvPicPr>
          <p:nvPr/>
        </p:nvPicPr>
        <p:blipFill>
          <a:blip r:embed="rId5"/>
          <a:stretch>
            <a:fillRect/>
          </a:stretch>
        </p:blipFill>
        <p:spPr>
          <a:xfrm>
            <a:off x="6190297" y="963520"/>
            <a:ext cx="4140246" cy="1819635"/>
          </a:xfrm>
          <a:prstGeom prst="rect">
            <a:avLst/>
          </a:prstGeom>
        </p:spPr>
      </p:pic>
      <p:sp>
        <p:nvSpPr>
          <p:cNvPr id="21" name="TextBox 20"/>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p:cNvPicPr>
            <a:picLocks noChangeAspect="1"/>
          </p:cNvPicPr>
          <p:nvPr/>
        </p:nvPicPr>
        <p:blipFill>
          <a:blip r:embed="rId6"/>
          <a:stretch>
            <a:fillRect/>
          </a:stretch>
        </p:blipFill>
        <p:spPr>
          <a:xfrm>
            <a:off x="2223407" y="3078616"/>
            <a:ext cx="2569746" cy="1743756"/>
          </a:xfrm>
          <a:prstGeom prst="rect">
            <a:avLst/>
          </a:prstGeom>
        </p:spPr>
      </p:pic>
      <p:pic>
        <p:nvPicPr>
          <p:cNvPr id="25" name="Picture 24"/>
          <p:cNvPicPr>
            <a:picLocks noChangeAspect="1"/>
          </p:cNvPicPr>
          <p:nvPr/>
        </p:nvPicPr>
        <p:blipFill>
          <a:blip r:embed="rId7"/>
          <a:stretch>
            <a:fillRect/>
          </a:stretch>
        </p:blipFill>
        <p:spPr>
          <a:xfrm>
            <a:off x="6189888" y="2935740"/>
            <a:ext cx="4020911" cy="1980223"/>
          </a:xfrm>
          <a:prstGeom prst="rect">
            <a:avLst/>
          </a:prstGeom>
        </p:spPr>
      </p:pic>
      <p:pic>
        <p:nvPicPr>
          <p:cNvPr id="27" name="Picture 26"/>
          <p:cNvPicPr>
            <a:picLocks noChangeAspect="1"/>
          </p:cNvPicPr>
          <p:nvPr/>
        </p:nvPicPr>
        <p:blipFill>
          <a:blip r:embed="rId8"/>
          <a:stretch>
            <a:fillRect/>
          </a:stretch>
        </p:blipFill>
        <p:spPr>
          <a:xfrm>
            <a:off x="1611087" y="4944583"/>
            <a:ext cx="3265714" cy="1538514"/>
          </a:xfrm>
          <a:prstGeom prst="rect">
            <a:avLst/>
          </a:prstGeom>
        </p:spPr>
      </p:pic>
      <p:pic>
        <p:nvPicPr>
          <p:cNvPr id="29" name="Picture 28"/>
          <p:cNvPicPr>
            <a:picLocks noChangeAspect="1"/>
          </p:cNvPicPr>
          <p:nvPr/>
        </p:nvPicPr>
        <p:blipFill>
          <a:blip r:embed="rId9"/>
          <a:stretch>
            <a:fillRect/>
          </a:stretch>
        </p:blipFill>
        <p:spPr>
          <a:xfrm>
            <a:off x="6411687" y="4862366"/>
            <a:ext cx="3918856" cy="1657437"/>
          </a:xfrm>
          <a:prstGeom prst="rect">
            <a:avLst/>
          </a:prstGeom>
        </p:spPr>
      </p:pic>
      <p:pic>
        <p:nvPicPr>
          <p:cNvPr id="31" name="Picture 30" descr="A green tick mark on a black background&#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12"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1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12"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12"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1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3"/>
          <a:stretch>
            <a:fillRect/>
          </a:stretch>
        </p:blipFill>
        <p:spPr>
          <a:xfrm>
            <a:off x="0" y="3028315"/>
            <a:ext cx="12192635" cy="3829685"/>
          </a:xfrm>
          <a:prstGeom prst="rect">
            <a:avLst/>
          </a:prstGeom>
        </p:spPr>
      </p:pic>
      <p:grpSp>
        <p:nvGrpSpPr>
          <p:cNvPr id="3" name="Group 2"/>
          <p:cNvGrpSpPr/>
          <p:nvPr/>
        </p:nvGrpSpPr>
        <p:grpSpPr>
          <a:xfrm rot="5400000">
            <a:off x="4352925" y="-695325"/>
            <a:ext cx="4991099" cy="9201150"/>
            <a:chOff x="8973341" y="852625"/>
            <a:chExt cx="2029095" cy="1435453"/>
          </a:xfrm>
        </p:grpSpPr>
        <p:sp>
          <p:nvSpPr>
            <p:cNvPr id="4" name="Freeform 255"/>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p:cNvGrpSpPr/>
          <p:nvPr/>
        </p:nvGrpSpPr>
        <p:grpSpPr>
          <a:xfrm>
            <a:off x="147818" y="1025443"/>
            <a:ext cx="2065148" cy="2028696"/>
            <a:chOff x="3109913" y="390525"/>
            <a:chExt cx="5970588" cy="6275388"/>
          </a:xfrm>
        </p:grpSpPr>
        <p:sp>
          <p:nvSpPr>
            <p:cNvPr id="10" name="Oval 9"/>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p:cNvPicPr>
            <a:picLocks noChangeAspect="1"/>
          </p:cNvPicPr>
          <p:nvPr/>
        </p:nvPicPr>
        <p:blipFill>
          <a:blip r:embed="rId4"/>
          <a:stretch>
            <a:fillRect/>
          </a:stretch>
        </p:blipFill>
        <p:spPr>
          <a:xfrm>
            <a:off x="5105411" y="381000"/>
            <a:ext cx="4727890" cy="1339916"/>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pic>
        <p:nvPicPr>
          <p:cNvPr id="34" name="图片 33" descr="图层 2"/>
          <p:cNvPicPr>
            <a:picLocks noChangeAspect="1"/>
          </p:cNvPicPr>
          <p:nvPr/>
        </p:nvPicPr>
        <p:blipFill>
          <a:blip r:embed="rId3"/>
          <a:stretch>
            <a:fillRect/>
          </a:stretch>
        </p:blipFill>
        <p:spPr>
          <a:xfrm>
            <a:off x="7106920" y="1874520"/>
            <a:ext cx="4073525" cy="4073525"/>
          </a:xfrm>
          <a:prstGeom prst="rect">
            <a:avLst/>
          </a:prstGeom>
        </p:spPr>
      </p:pic>
      <p:pic>
        <p:nvPicPr>
          <p:cNvPr id="4" name="Picture 3"/>
          <p:cNvPicPr>
            <a:picLocks noChangeAspect="1"/>
          </p:cNvPicPr>
          <p:nvPr/>
        </p:nvPicPr>
        <p:blipFill>
          <a:blip r:embed="rId4"/>
          <a:stretch>
            <a:fillRect/>
          </a:stretch>
        </p:blipFill>
        <p:spPr>
          <a:xfrm>
            <a:off x="1555985" y="1087926"/>
            <a:ext cx="5444200" cy="4834547"/>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p:txBody>
          <a:bodyPr/>
          <a:p>
            <a:endParaRPr lang="en-GB" altLang="en-US"/>
          </a:p>
        </p:txBody>
      </p:sp>
      <p:sp>
        <p:nvSpPr>
          <p:cNvPr id="8" name="Subtitle 7"/>
          <p:cNvSpPr>
            <a:spLocks noGrp="1"/>
          </p:cNvSpPr>
          <p:nvPr>
            <p:ph type="subTitle" idx="1"/>
          </p:nvPr>
        </p:nvSpPr>
        <p:spPr/>
        <p:txBody>
          <a:bodyPr/>
          <a:p>
            <a:endParaRPr lang="en-GB" altLang="en-US"/>
          </a:p>
        </p:txBody>
      </p:sp>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pic>
        <p:nvPicPr>
          <p:cNvPr id="34" name="图片 33" descr="图层 2"/>
          <p:cNvPicPr>
            <a:picLocks noChangeAspect="1"/>
          </p:cNvPicPr>
          <p:nvPr/>
        </p:nvPicPr>
        <p:blipFill>
          <a:blip r:embed="rId3"/>
          <a:stretch>
            <a:fillRect/>
          </a:stretch>
        </p:blipFill>
        <p:spPr>
          <a:xfrm>
            <a:off x="7106920" y="1874520"/>
            <a:ext cx="4073525" cy="4073525"/>
          </a:xfrm>
          <a:prstGeom prst="rect">
            <a:avLst/>
          </a:prstGeom>
        </p:spPr>
      </p:pic>
      <p:sp>
        <p:nvSpPr>
          <p:cNvPr id="3" name="TextBox 2"/>
          <p:cNvSpPr txBox="1"/>
          <p:nvPr/>
        </p:nvSpPr>
        <p:spPr>
          <a:xfrm>
            <a:off x="1638300" y="1781175"/>
            <a:ext cx="5057775" cy="3630930"/>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grpSp>
        <p:nvGrpSpPr>
          <p:cNvPr id="16" name="Group 15"/>
          <p:cNvGrpSpPr/>
          <p:nvPr/>
        </p:nvGrpSpPr>
        <p:grpSpPr>
          <a:xfrm>
            <a:off x="623208" y="699406"/>
            <a:ext cx="8237764" cy="2577193"/>
            <a:chOff x="4144021" y="1484380"/>
            <a:chExt cx="7574794" cy="5745483"/>
          </a:xfrm>
        </p:grpSpPr>
        <p:grpSp>
          <p:nvGrpSpPr>
            <p:cNvPr id="18" name="Group 17"/>
            <p:cNvGrpSpPr/>
            <p:nvPr/>
          </p:nvGrpSpPr>
          <p:grpSpPr>
            <a:xfrm>
              <a:off x="4144021" y="1484380"/>
              <a:ext cx="7574794" cy="4840220"/>
              <a:chOff x="4436414" y="1551563"/>
              <a:chExt cx="7327378" cy="4327762"/>
            </a:xfrm>
          </p:grpSpPr>
          <p:sp>
            <p:nvSpPr>
              <p:cNvPr id="20" name="Rectangle: Diagonal Corners Rounded 19"/>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p:cNvPicPr>
            <a:picLocks noChangeAspect="1"/>
          </p:cNvPicPr>
          <p:nvPr/>
        </p:nvPicPr>
        <p:blipFill>
          <a:blip r:embed="rId3"/>
          <a:stretch>
            <a:fillRect/>
          </a:stretch>
        </p:blipFill>
        <p:spPr>
          <a:xfrm>
            <a:off x="6803390" y="1918789"/>
            <a:ext cx="5388610" cy="509206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3"/>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pic>
        <p:nvPicPr>
          <p:cNvPr id="3" name="Picture 2"/>
          <p:cNvPicPr>
            <a:picLocks noChangeAspect="1"/>
          </p:cNvPicPr>
          <p:nvPr/>
        </p:nvPicPr>
        <p:blipFill>
          <a:blip r:embed="rId5"/>
          <a:stretch>
            <a:fillRect/>
          </a:stretch>
        </p:blipFill>
        <p:spPr>
          <a:xfrm>
            <a:off x="5373260" y="968828"/>
            <a:ext cx="6080924" cy="4618769"/>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a:hlinkClick r:id="rId1" action="ppaction://hlinksldjump"/>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4" action="ppaction://hlinksldjump"/>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1219200">
              <a:defRPr/>
            </a:pPr>
            <a:endParaRPr lang="en-US" sz="2400">
              <a:solidFill>
                <a:prstClr val="black"/>
              </a:solidFill>
              <a:latin typeface="Calibri" panose="020F0502020204030204"/>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1219200">
              <a:defRPr/>
            </a:pPr>
            <a:endParaRPr lang="en-US" sz="2400">
              <a:solidFill>
                <a:prstClr val="black"/>
              </a:solidFill>
              <a:latin typeface="Calibri" panose="020F0502020204030204"/>
            </a:endParaRPr>
          </a:p>
        </p:txBody>
      </p:sp>
      <p:pic>
        <p:nvPicPr>
          <p:cNvPr id="2071" name="Picture 2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8" action="ppaction://hlinksldjump"/>
          </p:cNvPr>
          <p:cNvPicPr>
            <a:picLocks noChangeAspect="1" noChangeArrowheads="1"/>
          </p:cNvPicPr>
          <p:nvPr/>
        </p:nvPicPr>
        <p:blipFill>
          <a:blip r:embed="rId9"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1"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US" sz="2400" dirty="0">
              <a:solidFill>
                <a:prstClr val="white"/>
              </a:solidFill>
              <a:latin typeface="Calibri" panose="020F0502020204030204"/>
            </a:endParaRPr>
          </a:p>
        </p:txBody>
      </p:sp>
      <p:pic>
        <p:nvPicPr>
          <p:cNvPr id="7" name="Picture 6"/>
          <p:cNvPicPr>
            <a:picLocks noChangeAspect="1"/>
          </p:cNvPicPr>
          <p:nvPr/>
        </p:nvPicPr>
        <p:blipFill>
          <a:blip r:embed="rId12"/>
          <a:stretch>
            <a:fillRect/>
          </a:stretch>
        </p:blipFill>
        <p:spPr>
          <a:xfrm>
            <a:off x="638984" y="221149"/>
            <a:ext cx="5188146" cy="1103472"/>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20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p:cNvSpPr txBox="1"/>
          <p:nvPr/>
        </p:nvSpPr>
        <p:spPr>
          <a:xfrm>
            <a:off x="815414" y="644691"/>
            <a:ext cx="10561173" cy="1405641"/>
          </a:xfrm>
          <a:prstGeom prst="rect">
            <a:avLst/>
          </a:prstGeom>
          <a:noFill/>
        </p:spPr>
        <p:txBody>
          <a:bodyPr wrap="square">
            <a:spAutoFit/>
          </a:bodyPr>
          <a:lstStyle/>
          <a:p>
            <a:pPr algn="ctr" defTabSz="1219200"/>
            <a:r>
              <a:rPr lang="en-US" sz="4265"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5"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1" action="ppaction://hlinksldjump"/>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libri" panose="020F0502020204030204"/>
            </a:endParaRPr>
          </a:p>
        </p:txBody>
      </p:sp>
      <p:pic>
        <p:nvPicPr>
          <p:cNvPr id="3" name="Picture 2"/>
          <p:cNvPicPr>
            <a:picLocks noChangeAspect="1"/>
          </p:cNvPicPr>
          <p:nvPr/>
        </p:nvPicPr>
        <p:blipFill>
          <a:blip r:embed="rId2"/>
          <a:stretch>
            <a:fillRect/>
          </a:stretch>
        </p:blipFill>
        <p:spPr>
          <a:xfrm>
            <a:off x="864733" y="2627539"/>
            <a:ext cx="5019675" cy="2800350"/>
          </a:xfrm>
          <a:prstGeom prst="rect">
            <a:avLst/>
          </a:prstGeom>
        </p:spPr>
      </p:pic>
      <p:sp>
        <p:nvSpPr>
          <p:cNvPr id="4" name="Rectangle: Rounded Corners 3"/>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20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p:cNvSpPr txBox="1"/>
          <p:nvPr/>
        </p:nvSpPr>
        <p:spPr>
          <a:xfrm>
            <a:off x="815414" y="644691"/>
            <a:ext cx="10561173" cy="1405641"/>
          </a:xfrm>
          <a:prstGeom prst="rect">
            <a:avLst/>
          </a:prstGeom>
          <a:noFill/>
        </p:spPr>
        <p:txBody>
          <a:bodyPr wrap="square">
            <a:spAutoFit/>
          </a:bodyPr>
          <a:lstStyle/>
          <a:p>
            <a:pPr algn="ctr" defTabSz="1219200"/>
            <a:r>
              <a:rPr lang="en-US" sz="4265"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5"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1" action="ppaction://hlinksldjump"/>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libri" panose="020F0502020204030204"/>
            </a:endParaRPr>
          </a:p>
        </p:txBody>
      </p:sp>
      <p:sp>
        <p:nvSpPr>
          <p:cNvPr id="6" name="Rectangle: Rounded Corners 5"/>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p:cNvPicPr>
            <a:picLocks noChangeAspect="1"/>
          </p:cNvPicPr>
          <p:nvPr/>
        </p:nvPicPr>
        <p:blipFill>
          <a:blip r:embed="rId2"/>
          <a:stretch>
            <a:fillRect/>
          </a:stretch>
        </p:blipFill>
        <p:spPr>
          <a:xfrm>
            <a:off x="1157287" y="2146526"/>
            <a:ext cx="4848225" cy="34575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20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p:cNvSpPr txBox="1"/>
          <p:nvPr/>
        </p:nvSpPr>
        <p:spPr>
          <a:xfrm>
            <a:off x="815414" y="644691"/>
            <a:ext cx="10561173" cy="1405641"/>
          </a:xfrm>
          <a:prstGeom prst="rect">
            <a:avLst/>
          </a:prstGeom>
          <a:noFill/>
        </p:spPr>
        <p:txBody>
          <a:bodyPr wrap="square">
            <a:spAutoFit/>
          </a:bodyPr>
          <a:lstStyle/>
          <a:p>
            <a:pPr algn="ctr" defTabSz="1219200"/>
            <a:r>
              <a:rPr lang="en-US" sz="4265"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5"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1" action="ppaction://hlinksldjump"/>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libri" panose="020F0502020204030204"/>
            </a:endParaRPr>
          </a:p>
        </p:txBody>
      </p:sp>
      <p:sp>
        <p:nvSpPr>
          <p:cNvPr id="5" name="Rectangle: Rounded Corners 4"/>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p:cNvPicPr>
            <a:picLocks noChangeAspect="1"/>
          </p:cNvPicPr>
          <p:nvPr/>
        </p:nvPicPr>
        <p:blipFill>
          <a:blip r:embed="rId2"/>
          <a:stretch>
            <a:fillRect/>
          </a:stretch>
        </p:blipFill>
        <p:spPr>
          <a:xfrm>
            <a:off x="436790" y="2168978"/>
            <a:ext cx="5353050" cy="35433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20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p:cNvSpPr txBox="1"/>
          <p:nvPr/>
        </p:nvSpPr>
        <p:spPr>
          <a:xfrm>
            <a:off x="815414" y="644691"/>
            <a:ext cx="10561173" cy="1405641"/>
          </a:xfrm>
          <a:prstGeom prst="rect">
            <a:avLst/>
          </a:prstGeom>
          <a:noFill/>
        </p:spPr>
        <p:txBody>
          <a:bodyPr wrap="square">
            <a:spAutoFit/>
          </a:bodyPr>
          <a:lstStyle/>
          <a:p>
            <a:pPr algn="ctr" defTabSz="1219200"/>
            <a:r>
              <a:rPr lang="en-US" sz="4265"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5" b="1" i="1" dirty="0">
                <a:solidFill>
                  <a:srgbClr val="4472C4">
                    <a:lumMod val="50000"/>
                  </a:srgbClr>
                </a:solidFill>
                <a:latin typeface="Times New Roman" panose="02020603050405020304" pitchFamily="18" charset="0"/>
                <a:cs typeface="Times New Roman" panose="02020603050405020304" pitchFamily="18" charset="0"/>
              </a:rPr>
              <a:t> </a:t>
            </a:r>
            <a:r>
              <a:rPr lang="en-US" sz="4265"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5"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1" action="ppaction://hlinksldjump"/>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libri" panose="020F0502020204030204"/>
            </a:endParaRPr>
          </a:p>
        </p:txBody>
      </p:sp>
      <p:sp>
        <p:nvSpPr>
          <p:cNvPr id="5" name="Rectangle: Rounded Corners 4"/>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p:cNvPicPr>
            <a:picLocks noChangeAspect="1"/>
          </p:cNvPicPr>
          <p:nvPr/>
        </p:nvPicPr>
        <p:blipFill>
          <a:blip r:embed="rId2"/>
          <a:stretch>
            <a:fillRect/>
          </a:stretch>
        </p:blipFill>
        <p:spPr>
          <a:xfrm>
            <a:off x="853168" y="2394857"/>
            <a:ext cx="5238750" cy="3352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2"/>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ea"/>
              <a:sym typeface="+mn-lt"/>
            </a:endParaRPr>
          </a:p>
        </p:txBody>
      </p:sp>
      <p:pic>
        <p:nvPicPr>
          <p:cNvPr id="34" name="图片 33" descr="图层 2"/>
          <p:cNvPicPr>
            <a:picLocks noChangeAspect="1"/>
          </p:cNvPicPr>
          <p:nvPr/>
        </p:nvPicPr>
        <p:blipFill>
          <a:blip r:embed="rId3"/>
          <a:stretch>
            <a:fillRect/>
          </a:stretch>
        </p:blipFill>
        <p:spPr>
          <a:xfrm>
            <a:off x="7106920" y="1874520"/>
            <a:ext cx="4073525" cy="4073525"/>
          </a:xfrm>
          <a:prstGeom prst="rect">
            <a:avLst/>
          </a:prstGeom>
        </p:spPr>
      </p:pic>
      <p:pic>
        <p:nvPicPr>
          <p:cNvPr id="4" name="Picture 3"/>
          <p:cNvPicPr>
            <a:picLocks noChangeAspect="1"/>
          </p:cNvPicPr>
          <p:nvPr/>
        </p:nvPicPr>
        <p:blipFill>
          <a:blip r:embed="rId4"/>
          <a:stretch>
            <a:fillRect/>
          </a:stretch>
        </p:blipFill>
        <p:spPr>
          <a:xfrm>
            <a:off x="1355201" y="1055269"/>
            <a:ext cx="6651312" cy="4834547"/>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p:cNvPicPr>
            <a:picLocks noChangeAspect="1"/>
          </p:cNvPicPr>
          <p:nvPr/>
        </p:nvPicPr>
        <p:blipFill rotWithShape="1">
          <a:blip r:embed="rId1" cstate="print">
            <a:extLst>
              <a:ext uri="{28A0092B-C50C-407E-A947-70E740481C1C}">
                <a14:useLocalDpi xmlns:a14="http://schemas.microsoft.com/office/drawing/2010/main" val="0"/>
              </a:ext>
            </a:extLst>
          </a:blip>
          <a:srcRect b="5081"/>
          <a:stretch>
            <a:fillRect/>
          </a:stretch>
        </p:blipFill>
        <p:spPr>
          <a:xfrm>
            <a:off x="21" y="1282"/>
            <a:ext cx="12191980" cy="6856719"/>
          </a:xfrm>
          <a:prstGeom prst="rect">
            <a:avLst/>
          </a:prstGeom>
        </p:spPr>
      </p:pic>
      <p:sp>
        <p:nvSpPr>
          <p:cNvPr id="9" name="Hộp Văn bản 8"/>
          <p:cNvSpPr txBox="1"/>
          <p:nvPr/>
        </p:nvSpPr>
        <p:spPr>
          <a:xfrm>
            <a:off x="1914151" y="1074617"/>
            <a:ext cx="8046278" cy="2585323"/>
          </a:xfrm>
          <a:prstGeom prst="rect">
            <a:avLst/>
          </a:prstGeom>
          <a:noFill/>
        </p:spPr>
        <p:txBody>
          <a:bodyPr wrap="square">
            <a:spAutoFit/>
          </a:bodyPr>
          <a:lstStyle/>
          <a:p>
            <a:pPr algn="ctr" defTabSz="914400">
              <a:defRPr/>
            </a:pPr>
            <a:r>
              <a:rPr lang="vi-VN" altLang="zh-CN" sz="5400" b="1" dirty="0">
                <a:ln w="38100">
                  <a:solidFill>
                    <a:prstClr val="black"/>
                  </a:solidFill>
                </a:ln>
                <a:solidFill>
                  <a:srgbClr val="FFFF00"/>
                </a:solidFill>
                <a:latin typeface="Calibri" panose="020F0502020204030204" pitchFamily="34" charset="0"/>
                <a:ea typeface="Microsoft YaHei" panose="020B050302020402020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a:ea typeface="汉仪小麦体简"/>
        <a:cs typeface=""/>
      </a:majorFont>
      <a:minorFont>
        <a:latin typeface="Arial"/>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2896</Words>
  <Application>WPS Presentation</Application>
  <PresentationFormat>Widescreen</PresentationFormat>
  <Paragraphs>71</Paragraphs>
  <Slides>21</Slides>
  <Notes>3</Notes>
  <HiddenSlides>0</HiddenSlides>
  <MMClips>0</MMClips>
  <ScaleCrop>false</ScaleCrop>
  <HeadingPairs>
    <vt:vector size="6" baseType="variant">
      <vt:variant>
        <vt:lpstr>已用的字体</vt:lpstr>
      </vt:variant>
      <vt:variant>
        <vt:i4>19</vt:i4>
      </vt:variant>
      <vt:variant>
        <vt:lpstr>主题</vt:lpstr>
      </vt:variant>
      <vt:variant>
        <vt:i4>6</vt:i4>
      </vt:variant>
      <vt:variant>
        <vt:lpstr>幻灯片标题</vt:lpstr>
      </vt:variant>
      <vt:variant>
        <vt:i4>21</vt:i4>
      </vt:variant>
    </vt:vector>
  </HeadingPairs>
  <TitlesOfParts>
    <vt:vector size="46" baseType="lpstr">
      <vt:lpstr>Arial</vt:lpstr>
      <vt:lpstr>SimSun</vt:lpstr>
      <vt:lpstr>Wingdings</vt:lpstr>
      <vt:lpstr>Wingdings</vt:lpstr>
      <vt:lpstr>Arial</vt:lpstr>
      <vt:lpstr>Cambria</vt:lpstr>
      <vt:lpstr>Microsoft YaHei</vt:lpstr>
      <vt:lpstr>UTM Mother</vt:lpstr>
      <vt:lpstr>Segoe Print</vt:lpstr>
      <vt:lpstr>Calibri</vt:lpstr>
      <vt:lpstr>Times New Roman</vt:lpstr>
      <vt:lpstr>Calibri</vt:lpstr>
      <vt:lpstr>Arial Unicode MS</vt:lpstr>
      <vt:lpstr>Georgia</vt:lpstr>
      <vt:lpstr>#9Slide03 AllRoundGothic</vt:lpstr>
      <vt:lpstr>Yu Gothic UI Semibold</vt:lpstr>
      <vt:lpstr>思源黑体 Medium</vt:lpstr>
      <vt:lpstr>Calibri Light</vt:lpstr>
      <vt:lpstr>汉仪小麦体简</vt:lpstr>
      <vt:lpstr>Office 主题​​</vt:lpstr>
      <vt:lpstr>Office Theme</vt:lpstr>
      <vt:lpstr>1_Office Theme</vt:lpstr>
      <vt:lpstr>www.33ppt.com </vt:lpstr>
      <vt:lpstr>1_Simple Light</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Hai Ha (K17 HCM)</cp:lastModifiedBy>
  <cp:revision>34</cp:revision>
  <dcterms:created xsi:type="dcterms:W3CDTF">2023-07-26T07:21:00Z</dcterms:created>
  <dcterms:modified xsi:type="dcterms:W3CDTF">2024-10-24T15:40:48Z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6095D014BCE24AF6BEC38E314EB859B5_12</vt:lpwstr>
  </property>
  <property fmtid="{D5CDD505-2E9C-101B-9397-08002B2CF9AE}" pid="3" name="KSOProductBuildVer">
    <vt:lpwstr>2057-12.2.0.18607</vt:lpwstr>
  </property>
</Properties>
</file>