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7"/>
  </p:notesMasterIdLst>
  <p:sldIdLst>
    <p:sldId id="257" r:id="rId4"/>
    <p:sldId id="362" r:id="rId5"/>
    <p:sldId id="345" r:id="rId6"/>
    <p:sldId id="360" r:id="rId7"/>
    <p:sldId id="258" r:id="rId8"/>
    <p:sldId id="260" r:id="rId9"/>
    <p:sldId id="364" r:id="rId10"/>
    <p:sldId id="346" r:id="rId11"/>
    <p:sldId id="348" r:id="rId12"/>
    <p:sldId id="349" r:id="rId13"/>
    <p:sldId id="366" r:id="rId14"/>
    <p:sldId id="365" r:id="rId15"/>
    <p:sldId id="265" r:id="rId16"/>
    <p:sldId id="261" r:id="rId17"/>
    <p:sldId id="367" r:id="rId18"/>
    <p:sldId id="350" r:id="rId19"/>
    <p:sldId id="368" r:id="rId20"/>
    <p:sldId id="369" r:id="rId21"/>
    <p:sldId id="370" r:id="rId22"/>
    <p:sldId id="371" r:id="rId23"/>
    <p:sldId id="372" r:id="rId24"/>
    <p:sldId id="373" r:id="rId25"/>
    <p:sldId id="356" r:id="rId26"/>
    <p:sldId id="374" r:id="rId27"/>
    <p:sldId id="375" r:id="rId28"/>
    <p:sldId id="376" r:id="rId29"/>
    <p:sldId id="276" r:id="rId30"/>
    <p:sldId id="377" r:id="rId31"/>
    <p:sldId id="378" r:id="rId32"/>
    <p:sldId id="379" r:id="rId33"/>
    <p:sldId id="380" r:id="rId34"/>
    <p:sldId id="357" r:id="rId35"/>
    <p:sldId id="27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17" d="100"/>
          <a:sy n="117" d="100"/>
        </p:scale>
        <p:origin x="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2024/10/26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2024/10/26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2024/10/26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2024/10/26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3.jpeg"/><Relationship Id="rId4" Type="http://schemas.openxmlformats.org/officeDocument/2006/relationships/image" Target="../media/image8.png"/><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5.GIF"/></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37.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05092" y="-116015"/>
            <a:ext cx="2486652" cy="2232696"/>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1235</Words>
  <Application>Microsoft Office PowerPoint</Application>
  <PresentationFormat>Widescreen</PresentationFormat>
  <Paragraphs>121</Paragraphs>
  <Slides>33</Slides>
  <Notes>33</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33</vt:i4>
      </vt:variant>
    </vt:vector>
  </HeadingPairs>
  <TitlesOfParts>
    <vt:vector size="56" baseType="lpstr">
      <vt:lpstr>微软雅黑</vt:lpstr>
      <vt:lpstr>SimSun</vt:lpstr>
      <vt:lpstr>SimSun</vt:lpstr>
      <vt:lpstr>#9Slide03 Arima Madurai Black</vt:lpstr>
      <vt:lpstr>#9Slide03 Arima Madurai Medium</vt:lpstr>
      <vt:lpstr>Algerian</vt:lpstr>
      <vt:lpstr>Arial</vt:lpstr>
      <vt:lpstr>Arimo</vt:lpstr>
      <vt:lpstr>Calibri</vt:lpstr>
      <vt:lpstr>Calibri Light</vt:lpstr>
      <vt:lpstr>Cambria</vt:lpstr>
      <vt:lpstr>Delius Swash Caps</vt:lpstr>
      <vt:lpstr>等线</vt:lpstr>
      <vt:lpstr>Hammersmith One</vt:lpstr>
      <vt:lpstr>Lato</vt:lpstr>
      <vt:lpstr>Montserrat</vt:lpstr>
      <vt:lpstr>Times New Roman</vt:lpstr>
      <vt:lpstr>Wingdings</vt:lpstr>
      <vt:lpstr>仓耳章鱼小丸子体 W01</vt:lpstr>
      <vt:lpstr>字魂59号-创粗黑</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Vu</cp:lastModifiedBy>
  <cp:revision>44</cp:revision>
  <dcterms:created xsi:type="dcterms:W3CDTF">2023-07-31T23:18:00Z</dcterms:created>
  <dcterms:modified xsi:type="dcterms:W3CDTF">2024-10-26T02:50:21Z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