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371" r:id="rId2"/>
    <p:sldId id="575" r:id="rId3"/>
    <p:sldId id="610" r:id="rId4"/>
    <p:sldId id="611" r:id="rId5"/>
    <p:sldId id="645" r:id="rId6"/>
    <p:sldId id="542" r:id="rId7"/>
    <p:sldId id="629" r:id="rId8"/>
    <p:sldId id="647" r:id="rId9"/>
    <p:sldId id="648" r:id="rId10"/>
    <p:sldId id="655" r:id="rId11"/>
    <p:sldId id="649" r:id="rId12"/>
    <p:sldId id="630" r:id="rId13"/>
    <p:sldId id="560" r:id="rId14"/>
    <p:sldId id="646" r:id="rId15"/>
    <p:sldId id="631" r:id="rId16"/>
    <p:sldId id="634" r:id="rId17"/>
    <p:sldId id="656" r:id="rId18"/>
    <p:sldId id="660" r:id="rId19"/>
    <p:sldId id="651" r:id="rId20"/>
    <p:sldId id="652" r:id="rId21"/>
    <p:sldId id="552" r:id="rId22"/>
    <p:sldId id="653" r:id="rId23"/>
    <p:sldId id="574" r:id="rId24"/>
    <p:sldId id="654" r:id="rId25"/>
    <p:sldId id="657" r:id="rId26"/>
    <p:sldId id="65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8141602F-E902-4788-A210-6C3976A7D5A9}" type="slidenum">
              <a:rPr lang="en-US" smtClean="0">
                <a:latin typeface="Calibri" pitchFamily="34" charset="0"/>
              </a:rPr>
              <a:pPr/>
              <a:t>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1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8141602F-E902-4788-A210-6C3976A7D5A9}" type="slidenum">
              <a:rPr lang="en-US" smtClean="0">
                <a:latin typeface="Calibri" pitchFamily="34" charset="0"/>
              </a:rPr>
              <a:pPr/>
              <a:t>26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8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5.wdp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jpe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824" y="689"/>
            <a:ext cx="15121680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7408" y="2117732"/>
            <a:ext cx="10513168" cy="156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479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giờ</a:t>
            </a:r>
            <a:endParaRPr lang="en-US" altLang="vi-VN" sz="479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284539" y="4450219"/>
            <a:ext cx="5173662" cy="1055647"/>
          </a:xfrm>
          <a:prstGeom prst="rect">
            <a:avLst/>
          </a:prstGeom>
        </p:spPr>
        <p:txBody>
          <a:bodyPr wrap="none" lIns="91432" tIns="45716" rIns="91432" bIns="45716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399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2399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Âm nhạc – </a:t>
            </a:r>
            <a:r>
              <a:rPr lang="en-US" sz="2399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399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vi-VN" sz="2399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endParaRPr lang="en-US" sz="2399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3" y="5714804"/>
            <a:ext cx="5339686" cy="52308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vi-VN" sz="2799" b="1" dirty="0">
                <a:latin typeface="+mj-lt"/>
              </a:rPr>
              <a:t>      Giáo viên</a:t>
            </a:r>
            <a:r>
              <a:rPr lang="vi-VN" sz="2799" b="1">
                <a:latin typeface="+mj-lt"/>
              </a:rPr>
              <a:t>: </a:t>
            </a:r>
            <a:r>
              <a:rPr lang="en-US" sz="2799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799" b="1">
                <a:latin typeface="+mj-lt"/>
              </a:rPr>
              <a:t> </a:t>
            </a:r>
            <a:r>
              <a:rPr lang="vi-VN" sz="2799" b="1">
                <a:latin typeface="+mj-lt"/>
              </a:rPr>
              <a:t> </a:t>
            </a:r>
            <a:r>
              <a:rPr lang="vi-VN" sz="2799" b="1"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sz="2799" b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7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21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43DB2-406C-48B1-AB66-685E04B60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371983"/>
            <a:ext cx="1116124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8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F7F61-E6EC-4B97-9F3D-FCF098BE7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60648"/>
            <a:ext cx="878497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0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4FE6DC-1FB9-B287-AC0C-199E830CE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371983"/>
            <a:ext cx="11161240" cy="1085850"/>
          </a:xfrm>
          <a:prstGeom prst="rect">
            <a:avLst/>
          </a:prstGeom>
        </p:spPr>
      </p:pic>
      <p:pic>
        <p:nvPicPr>
          <p:cNvPr id="2" name="xuân qh">
            <a:hlinkClick r:id="" action="ppaction://media"/>
            <a:extLst>
              <a:ext uri="{FF2B5EF4-FFF2-40B4-BE49-F238E27FC236}">
                <a16:creationId xmlns:a16="http://schemas.microsoft.com/office/drawing/2014/main" id="{27531E7D-2913-4853-9497-3B6E19451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625" y="1531406"/>
            <a:ext cx="11161240" cy="50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tranh trong tác phẩm </a:t>
            </a: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Xuân quê h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09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" y="667397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647728" y="950535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6469135" y="2435403"/>
            <a:ext cx="4811441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61" y="3656595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32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nhạc </a:t>
            </a:r>
            <a:r>
              <a:rPr lang="en-US" sz="32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xuất hiện trong </a:t>
            </a:r>
            <a:r>
              <a:rPr lang="en-US" sz="32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3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3200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Cảm nhận của em khi nghe bản hòa tấu Lí ngựa ô?</a:t>
            </a:r>
            <a:endParaRPr lang="en-US" sz="32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44" y="260648"/>
            <a:ext cx="10439906" cy="624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E5675C-BF28-DE33-C00C-A6D78D8E2DC3}"/>
              </a:ext>
            </a:extLst>
          </p:cNvPr>
          <p:cNvGrpSpPr/>
          <p:nvPr/>
        </p:nvGrpSpPr>
        <p:grpSpPr>
          <a:xfrm>
            <a:off x="0" y="176545"/>
            <a:ext cx="2448272" cy="1032301"/>
            <a:chOff x="0" y="176545"/>
            <a:chExt cx="2448272" cy="10323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3D162D-AD33-14AD-55D1-9618CDE13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4" t="8649" r="2687" b="74474"/>
            <a:stretch/>
          </p:blipFill>
          <p:spPr>
            <a:xfrm>
              <a:off x="0" y="176545"/>
              <a:ext cx="2448272" cy="103230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EFEAB9-381F-EC99-933A-8BF8554EECB6}"/>
                </a:ext>
              </a:extLst>
            </p:cNvPr>
            <p:cNvSpPr/>
            <p:nvPr/>
          </p:nvSpPr>
          <p:spPr>
            <a:xfrm>
              <a:off x="335359" y="260648"/>
              <a:ext cx="1728193" cy="86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ZapfChancery-Medium" panose="00000400000000000000" pitchFamily="2" charset="0"/>
                </a:rPr>
                <a:t>NHẠC NGHE</a:t>
              </a:r>
              <a:endPara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9623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557056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mnhaccaotam.com/uploads/product/product-2xonqwtvui-731-dan-t-rung-2-gian-t-rung-3-gian-bieu-die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r="26086"/>
          <a:stretch/>
        </p:blipFill>
        <p:spPr bwMode="auto">
          <a:xfrm>
            <a:off x="3411867" y="2248650"/>
            <a:ext cx="2370512" cy="32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8954">
            <a:off x="9392287" y="2855200"/>
            <a:ext cx="2266870" cy="2189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72" y="342867"/>
            <a:ext cx="6197600" cy="8221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1253" y="342867"/>
            <a:ext cx="61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Nghe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âm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thanh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đoán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nhạc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cụ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      </a:t>
            </a:r>
          </a:p>
        </p:txBody>
      </p:sp>
      <p:pic>
        <p:nvPicPr>
          <p:cNvPr id="1026" name="Picture 2" descr="https://w1.trithucvn.org/wp-content/uploads/2018/02/dan-bau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8" y="2500938"/>
            <a:ext cx="2793219" cy="22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imgur.com/b40w9k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7011">
            <a:off x="6802368" y="2325077"/>
            <a:ext cx="1979459" cy="31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àn bầu">
            <a:hlinkClick r:id="" action="ppaction://media"/>
            <a:extLst>
              <a:ext uri="{FF2B5EF4-FFF2-40B4-BE49-F238E27FC236}">
                <a16:creationId xmlns:a16="http://schemas.microsoft.com/office/drawing/2014/main" id="{19C3211C-5166-4CB1-B1B9-8F8B5EF0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5984" y="266282"/>
            <a:ext cx="549496" cy="54949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B01480-827B-6F94-9F59-F4F7667FAE29}"/>
              </a:ext>
            </a:extLst>
          </p:cNvPr>
          <p:cNvSpPr/>
          <p:nvPr/>
        </p:nvSpPr>
        <p:spPr>
          <a:xfrm>
            <a:off x="9360084" y="5428995"/>
            <a:ext cx="2551557" cy="962000"/>
          </a:xfrm>
          <a:prstGeom prst="roundRect">
            <a:avLst/>
          </a:prstGeom>
          <a:solidFill>
            <a:srgbClr val="413E3D"/>
          </a:solidFill>
          <a:ln>
            <a:solidFill>
              <a:srgbClr val="413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4000" dirty="0">
              <a:solidFill>
                <a:srgbClr val="FEF1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C2A8E2-2AC0-CC88-315E-8CFB29EF3FC8}"/>
              </a:ext>
            </a:extLst>
          </p:cNvPr>
          <p:cNvSpPr/>
          <p:nvPr/>
        </p:nvSpPr>
        <p:spPr>
          <a:xfrm>
            <a:off x="6533977" y="5428995"/>
            <a:ext cx="2551557" cy="962000"/>
          </a:xfrm>
          <a:prstGeom prst="roundRect">
            <a:avLst/>
          </a:prstGeom>
          <a:solidFill>
            <a:srgbClr val="413E3D"/>
          </a:solidFill>
          <a:ln>
            <a:solidFill>
              <a:srgbClr val="413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endParaRPr lang="en-US" sz="4000" dirty="0">
              <a:solidFill>
                <a:srgbClr val="FEF1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6D927BC-2776-B6F9-408E-4356CE448A00}"/>
              </a:ext>
            </a:extLst>
          </p:cNvPr>
          <p:cNvSpPr/>
          <p:nvPr/>
        </p:nvSpPr>
        <p:spPr>
          <a:xfrm>
            <a:off x="329950" y="5398515"/>
            <a:ext cx="2551557" cy="962000"/>
          </a:xfrm>
          <a:prstGeom prst="roundRect">
            <a:avLst/>
          </a:prstGeom>
          <a:solidFill>
            <a:srgbClr val="413E3D"/>
          </a:solidFill>
          <a:ln>
            <a:solidFill>
              <a:srgbClr val="413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4000" dirty="0">
              <a:solidFill>
                <a:srgbClr val="FEF1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179180-1552-A1E4-9F14-4FAFA1B25D55}"/>
              </a:ext>
            </a:extLst>
          </p:cNvPr>
          <p:cNvSpPr/>
          <p:nvPr/>
        </p:nvSpPr>
        <p:spPr>
          <a:xfrm>
            <a:off x="3156057" y="5428995"/>
            <a:ext cx="2900872" cy="962000"/>
          </a:xfrm>
          <a:prstGeom prst="roundRect">
            <a:avLst/>
          </a:prstGeom>
          <a:solidFill>
            <a:srgbClr val="413E3D"/>
          </a:solidFill>
          <a:ln>
            <a:solidFill>
              <a:srgbClr val="413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4000" dirty="0">
              <a:solidFill>
                <a:srgbClr val="FEF1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T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1DF63-DE18-DEAF-EEE4-2685B660D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AD3F3C-6CC1-72C3-4183-9879C4967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72" y="342867"/>
            <a:ext cx="6197600" cy="8221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441DDC-E0C6-CC4F-4532-71A10FC7BBA8}"/>
              </a:ext>
            </a:extLst>
          </p:cNvPr>
          <p:cNvSpPr/>
          <p:nvPr/>
        </p:nvSpPr>
        <p:spPr>
          <a:xfrm>
            <a:off x="2851253" y="342867"/>
            <a:ext cx="61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Nghe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âm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thanh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đoán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nhạc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cụ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      </a:t>
            </a:r>
          </a:p>
        </p:txBody>
      </p:sp>
      <p:pic>
        <p:nvPicPr>
          <p:cNvPr id="21" name="Picture 2" descr="https://w1.trithucvn.org/wp-content/uploads/2018/02/dan-bau.png">
            <a:extLst>
              <a:ext uri="{FF2B5EF4-FFF2-40B4-BE49-F238E27FC236}">
                <a16:creationId xmlns:a16="http://schemas.microsoft.com/office/drawing/2014/main" id="{D6F32711-EDE8-C7E5-EE7D-4C60E26C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36996"/>
            <a:ext cx="807706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E3C747-BC6F-B883-8D63-151E5F02BC17}"/>
              </a:ext>
            </a:extLst>
          </p:cNvPr>
          <p:cNvSpPr/>
          <p:nvPr/>
        </p:nvSpPr>
        <p:spPr>
          <a:xfrm>
            <a:off x="4295800" y="4797152"/>
            <a:ext cx="3153145" cy="1213925"/>
          </a:xfrm>
          <a:prstGeom prst="roundRect">
            <a:avLst/>
          </a:prstGeom>
          <a:solidFill>
            <a:srgbClr val="413E3D"/>
          </a:solidFill>
          <a:ln>
            <a:solidFill>
              <a:srgbClr val="413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6000" dirty="0">
              <a:solidFill>
                <a:srgbClr val="FEF1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94" y="200856"/>
            <a:ext cx="7081349" cy="98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9696" y="373379"/>
            <a:ext cx="61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Nghe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âm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thanh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đoán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nhạc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cụ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8" b="13434"/>
          <a:stretch/>
        </p:blipFill>
        <p:spPr>
          <a:xfrm rot="20728249">
            <a:off x="5960096" y="2498474"/>
            <a:ext cx="3285733" cy="2472433"/>
          </a:xfrm>
          <a:prstGeom prst="rect">
            <a:avLst/>
          </a:prstGeom>
        </p:spPr>
      </p:pic>
      <p:pic>
        <p:nvPicPr>
          <p:cNvPr id="29" name="Picture 54" descr="img3012201411283088-901x12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82" y="2358681"/>
            <a:ext cx="2156719" cy="273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1335">
            <a:off x="-30875" y="2324759"/>
            <a:ext cx="3117705" cy="31177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8807">
            <a:off x="9361758" y="2668410"/>
            <a:ext cx="2308001" cy="2183416"/>
          </a:xfrm>
          <a:prstGeom prst="rect">
            <a:avLst/>
          </a:prstGeom>
        </p:spPr>
      </p:pic>
      <p:pic>
        <p:nvPicPr>
          <p:cNvPr id="4" name="Sáo trúc">
            <a:hlinkClick r:id="" action="ppaction://media"/>
            <a:extLst>
              <a:ext uri="{FF2B5EF4-FFF2-40B4-BE49-F238E27FC236}">
                <a16:creationId xmlns:a16="http://schemas.microsoft.com/office/drawing/2014/main" id="{6BEBFC7E-3574-4EEF-ABC2-AEADC10BD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1424" y="491756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F5607-2F93-B888-63DF-C979F4C57FEA}"/>
              </a:ext>
            </a:extLst>
          </p:cNvPr>
          <p:cNvSpPr/>
          <p:nvPr/>
        </p:nvSpPr>
        <p:spPr>
          <a:xfrm>
            <a:off x="609704" y="5547137"/>
            <a:ext cx="2342805" cy="669423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DD3ABE-E946-6217-5F04-AB4A00F19AD2}"/>
              </a:ext>
            </a:extLst>
          </p:cNvPr>
          <p:cNvSpPr/>
          <p:nvPr/>
        </p:nvSpPr>
        <p:spPr>
          <a:xfrm>
            <a:off x="3359696" y="5516545"/>
            <a:ext cx="2342805" cy="669423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b="1" dirty="0">
              <a:solidFill>
                <a:srgbClr val="E7CC02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F1E0E6-4DB9-ED40-312A-CAC4E46BE5A7}"/>
              </a:ext>
            </a:extLst>
          </p:cNvPr>
          <p:cNvSpPr/>
          <p:nvPr/>
        </p:nvSpPr>
        <p:spPr>
          <a:xfrm>
            <a:off x="9206307" y="5492031"/>
            <a:ext cx="2342805" cy="669423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3200" b="1" dirty="0">
              <a:solidFill>
                <a:srgbClr val="E7CC02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09590C-1BBB-E14B-CDF1-D5CB58DF2B3A}"/>
              </a:ext>
            </a:extLst>
          </p:cNvPr>
          <p:cNvSpPr/>
          <p:nvPr/>
        </p:nvSpPr>
        <p:spPr>
          <a:xfrm>
            <a:off x="6283001" y="5547137"/>
            <a:ext cx="2342805" cy="669423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Xylophone</a:t>
            </a:r>
          </a:p>
        </p:txBody>
      </p:sp>
    </p:spTree>
    <p:extLst>
      <p:ext uri="{BB962C8B-B14F-4D97-AF65-F5344CB8AC3E}">
        <p14:creationId xmlns:p14="http://schemas.microsoft.com/office/powerpoint/2010/main" val="20822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T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4C55-3B32-5851-A429-1A51376A2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A20146B-5F90-5D7C-6E4F-B65138A3D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83" y="174453"/>
            <a:ext cx="7081349" cy="988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174D4B-9393-32FE-8144-3322566BB90A}"/>
              </a:ext>
            </a:extLst>
          </p:cNvPr>
          <p:cNvSpPr/>
          <p:nvPr/>
        </p:nvSpPr>
        <p:spPr>
          <a:xfrm>
            <a:off x="2918045" y="300612"/>
            <a:ext cx="61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Nghe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âm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thanh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đoán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nhạc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FFFF"/>
                </a:solidFill>
                <a:latin typeface="Times New Roman" pitchFamily="18" charset="0"/>
              </a:rPr>
              <a:t>cụ</a:t>
            </a:r>
            <a:r>
              <a:rPr lang="en-US" altLang="vi-VN" sz="3600" b="1" dirty="0">
                <a:solidFill>
                  <a:srgbClr val="FFFFFF"/>
                </a:solidFill>
                <a:latin typeface="Times New Roman" pitchFamily="18" charset="0"/>
              </a:rPr>
              <a:t>     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17879BC-A8F2-E361-4EA1-A78CE050E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6690">
            <a:off x="2658346" y="766492"/>
            <a:ext cx="5503432" cy="52063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4DD8DE-93A7-9AD7-1E9E-ED2930F450EE}"/>
              </a:ext>
            </a:extLst>
          </p:cNvPr>
          <p:cNvSpPr/>
          <p:nvPr/>
        </p:nvSpPr>
        <p:spPr>
          <a:xfrm>
            <a:off x="4547828" y="5013176"/>
            <a:ext cx="3096344" cy="1224136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5400" b="1" dirty="0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E7CC02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5400" b="1" dirty="0">
              <a:solidFill>
                <a:srgbClr val="E7CC02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T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bizweb.dktcdn.net/thumb/1024x1024/100/333/188/products/dan-tranh-co-bao-nhieu-day-0-3-f1afe889-0f0f-44ea-9c15-7ce7d386f80f.jpg?v=16016897031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9" b="19153"/>
          <a:stretch/>
        </p:blipFill>
        <p:spPr bwMode="auto">
          <a:xfrm rot="18309020">
            <a:off x="9386611" y="3420001"/>
            <a:ext cx="2522299" cy="13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72" y="342867"/>
            <a:ext cx="6197600" cy="8221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1253" y="342867"/>
            <a:ext cx="61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Nghe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âm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thanh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đoán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nhạc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cụ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    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075">
            <a:off x="331079" y="3733010"/>
            <a:ext cx="2507504" cy="13517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72" y="2060848"/>
            <a:ext cx="2699935" cy="34096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2545399"/>
            <a:ext cx="2304256" cy="2820838"/>
          </a:xfrm>
          <a:prstGeom prst="rect">
            <a:avLst/>
          </a:prstGeom>
        </p:spPr>
      </p:pic>
      <p:pic>
        <p:nvPicPr>
          <p:cNvPr id="5" name="DAN TR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2500" y="825500"/>
            <a:ext cx="812800" cy="812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6BC86D-A3C2-8264-815F-2A28B7263A2B}"/>
              </a:ext>
            </a:extLst>
          </p:cNvPr>
          <p:cNvSpPr/>
          <p:nvPr/>
        </p:nvSpPr>
        <p:spPr>
          <a:xfrm>
            <a:off x="185576" y="5714475"/>
            <a:ext cx="2160240" cy="812800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Guitar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D00525-C57F-64ED-87EB-55908798D106}"/>
              </a:ext>
            </a:extLst>
          </p:cNvPr>
          <p:cNvSpPr/>
          <p:nvPr/>
        </p:nvSpPr>
        <p:spPr>
          <a:xfrm>
            <a:off x="3190776" y="5696965"/>
            <a:ext cx="2160240" cy="812800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1E612C-7692-207D-7870-A6F7DC82B022}"/>
              </a:ext>
            </a:extLst>
          </p:cNvPr>
          <p:cNvSpPr/>
          <p:nvPr/>
        </p:nvSpPr>
        <p:spPr>
          <a:xfrm>
            <a:off x="6370609" y="5696965"/>
            <a:ext cx="2160240" cy="812800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AEA414-1AC1-8D28-6F02-F22C2C766B34}"/>
              </a:ext>
            </a:extLst>
          </p:cNvPr>
          <p:cNvSpPr/>
          <p:nvPr/>
        </p:nvSpPr>
        <p:spPr>
          <a:xfrm>
            <a:off x="9362411" y="5714475"/>
            <a:ext cx="2583264" cy="812800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>
              <a:solidFill>
                <a:srgbClr val="FEF1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T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T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44E31-0515-B74D-F568-01863DF8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bizweb.dktcdn.net/thumb/1024x1024/100/333/188/products/dan-tranh-co-bao-nhieu-day-0-3-f1afe889-0f0f-44ea-9c15-7ce7d386f80f.jpg?v=1601689703117">
            <a:extLst>
              <a:ext uri="{FF2B5EF4-FFF2-40B4-BE49-F238E27FC236}">
                <a16:creationId xmlns:a16="http://schemas.microsoft.com/office/drawing/2014/main" id="{07D2ACE0-D7F2-555F-92BF-8CAFA753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9" y="403827"/>
            <a:ext cx="9957785" cy="56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C8E275-60FA-3F6A-6EF5-38B73D9A5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72" y="342867"/>
            <a:ext cx="6197600" cy="8221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EE2569-83A1-A694-6ACF-4AD8A1DF5B1E}"/>
              </a:ext>
            </a:extLst>
          </p:cNvPr>
          <p:cNvSpPr/>
          <p:nvPr/>
        </p:nvSpPr>
        <p:spPr>
          <a:xfrm>
            <a:off x="2851253" y="342867"/>
            <a:ext cx="61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Nghe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âm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thanh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đoán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nhạc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FFFF"/>
                </a:solidFill>
                <a:latin typeface="Times New Roman" pitchFamily="18" charset="0"/>
              </a:rPr>
              <a:t>cụ</a:t>
            </a:r>
            <a:r>
              <a:rPr lang="en-US" altLang="vi-VN" sz="3600" dirty="0">
                <a:solidFill>
                  <a:srgbClr val="FFFFFF"/>
                </a:solidFill>
                <a:latin typeface="Times New Roman" pitchFamily="18" charset="0"/>
              </a:rPr>
              <a:t>    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9B778-6E7D-ACE3-A980-03D3643C6B39}"/>
              </a:ext>
            </a:extLst>
          </p:cNvPr>
          <p:cNvSpPr/>
          <p:nvPr/>
        </p:nvSpPr>
        <p:spPr>
          <a:xfrm>
            <a:off x="4254315" y="5285222"/>
            <a:ext cx="3385022" cy="1151515"/>
          </a:xfrm>
          <a:prstGeom prst="roundRect">
            <a:avLst/>
          </a:prstGeom>
          <a:solidFill>
            <a:srgbClr val="4F4D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800" b="1" dirty="0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EF1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EF1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5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206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767408" y="1196752"/>
            <a:ext cx="10873208" cy="5112568"/>
          </a:xfrm>
          <a:prstGeom prst="rect">
            <a:avLst/>
          </a:prstGeom>
        </p:spPr>
        <p:txBody>
          <a:bodyPr wrap="none" lIns="91432" tIns="45716" rIns="91432" bIns="45716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giáo  luôn mạnh khoẻ, hạnh phúc</a:t>
            </a:r>
          </a:p>
          <a:p>
            <a:pPr algn="ctr"/>
            <a:endParaRPr lang="en-US" sz="2399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384" y="4800034"/>
            <a:ext cx="10873208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vi-VN" sz="2799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giỏi!</a:t>
            </a:r>
            <a:endParaRPr lang="en-US" sz="4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POINSET2">
            <a:extLst>
              <a:ext uri="{FF2B5EF4-FFF2-40B4-BE49-F238E27FC236}">
                <a16:creationId xmlns:a16="http://schemas.microsoft.com/office/drawing/2014/main" id="{E3065748-B648-4396-91BE-020454E3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" y="7519"/>
            <a:ext cx="2209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03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145765"/>
            <a:ext cx="11325905" cy="5733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745" y="404664"/>
            <a:ext cx="11028719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“Thi  tài hiểu biết về nhạc cụ dân tộc”</a:t>
            </a:r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̉nh 14">
            <a:extLst>
              <a:ext uri="{FF2B5EF4-FFF2-40B4-BE49-F238E27FC236}">
                <a16:creationId xmlns:a16="http://schemas.microsoft.com/office/drawing/2014/main" id="{D8935913-E721-4F7A-8FFC-E9C8609905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844824"/>
            <a:ext cx="10801200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p">
            <a:hlinkClick r:id="" action="ppaction://media"/>
            <a:extLst>
              <a:ext uri="{FF2B5EF4-FFF2-40B4-BE49-F238E27FC236}">
                <a16:creationId xmlns:a16="http://schemas.microsoft.com/office/drawing/2014/main" id="{70A6C53D-20EA-4B7F-A391-409B0AD02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4352" y="1628800"/>
            <a:ext cx="2190112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8" y="548680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664" y="1700808"/>
            <a:ext cx="7488802" cy="89152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0105" y="429351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134475" y="68127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AFF662-CDBB-4C72-BF95-2742ACAE8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060848"/>
            <a:ext cx="928903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ÂM TH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6C239C-CF8D-4AF8-86CA-3D2A9A3D6C2E}"/>
              </a:ext>
            </a:extLst>
          </p:cNvPr>
          <p:cNvSpPr/>
          <p:nvPr/>
        </p:nvSpPr>
        <p:spPr>
          <a:xfrm>
            <a:off x="479376" y="188640"/>
            <a:ext cx="11449272" cy="3863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nhóm 4: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Đàn tranh có hình dáng nh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thế nào?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Đàn tranh gồm những bộ phận nào?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Đàn có âm thanh nh</a:t>
            </a:r>
            <a:r>
              <a:rPr lang="vi-VN" sz="36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thế nào</a:t>
            </a: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Đàn tranh có thể đ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ợc sử dụng với những hình thức biểu diễn nào?</a:t>
            </a:r>
          </a:p>
        </p:txBody>
      </p:sp>
    </p:spTree>
    <p:extLst>
      <p:ext uri="{BB962C8B-B14F-4D97-AF65-F5344CB8AC3E}">
        <p14:creationId xmlns:p14="http://schemas.microsoft.com/office/powerpoint/2010/main" val="223816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276B06-7B60-49E6-A4C9-A8E791DAD4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64704"/>
            <a:ext cx="950505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868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9865</TotalTime>
  <Words>243</Words>
  <Application>Microsoft Office PowerPoint</Application>
  <PresentationFormat>Widescreen</PresentationFormat>
  <Paragraphs>47</Paragraphs>
  <Slides>26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Lương Thành Trung</cp:lastModifiedBy>
  <cp:revision>729</cp:revision>
  <dcterms:created xsi:type="dcterms:W3CDTF">2010-04-30T18:19:48Z</dcterms:created>
  <dcterms:modified xsi:type="dcterms:W3CDTF">2024-10-26T14:59:33Z</dcterms:modified>
</cp:coreProperties>
</file>