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4" r:id="rId3"/>
    <p:sldId id="303" r:id="rId4"/>
    <p:sldId id="299" r:id="rId5"/>
    <p:sldId id="298" r:id="rId7"/>
    <p:sldId id="309" r:id="rId8"/>
    <p:sldId id="307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029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67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553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8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57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743200" y="1931988"/>
            <a:ext cx="6477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dạy : Vũ Thị Hợi 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44780"/>
            <a:ext cx="11774805" cy="41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04975" y="375285"/>
            <a:ext cx="9198610" cy="553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2165" y="495300"/>
            <a:ext cx="10567670" cy="510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631950" y="304800"/>
            <a:ext cx="9035415" cy="1753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</a:t>
            </a:r>
            <a:r>
              <a:rPr lang="vi-VN" altLang="x-none" sz="36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vi-VN" altLang="x-none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đựng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lít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lít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sz="3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752600"/>
            <a:ext cx="8956675" cy="40227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1072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1905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3429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Presentation</Application>
  <PresentationFormat>Widescreen</PresentationFormat>
  <Paragraphs>14</Paragraphs>
  <Slides>7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Wingdings 2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Hợi Vũ Thị</cp:lastModifiedBy>
  <cp:revision>13</cp:revision>
  <dcterms:created xsi:type="dcterms:W3CDTF">2021-05-13T04:51:00Z</dcterms:created>
  <dcterms:modified xsi:type="dcterms:W3CDTF">2024-11-04T12:17:45Z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1F2A3BC032AE4DC6A3AA948EE319377C</vt:lpwstr>
  </property>
</Properties>
</file>