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3" r:id="rId2"/>
  </p:sldMasterIdLst>
  <p:notesMasterIdLst>
    <p:notesMasterId r:id="rId12"/>
  </p:notesMasterIdLst>
  <p:sldIdLst>
    <p:sldId id="2640" r:id="rId3"/>
    <p:sldId id="2641" r:id="rId4"/>
    <p:sldId id="2639" r:id="rId5"/>
    <p:sldId id="392" r:id="rId6"/>
    <p:sldId id="2643" r:id="rId7"/>
    <p:sldId id="2645" r:id="rId8"/>
    <p:sldId id="2646" r:id="rId9"/>
    <p:sldId id="393" r:id="rId10"/>
    <p:sldId id="5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8F4A5-9709-47FD-A95F-668ECDA63FE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D42E6-EB43-48C3-9E84-A655A8E44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2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9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51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99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51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450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6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2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8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9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99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DE00CCD5-3BAE-CA55-EF0F-1D34150319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 15">
            <a:extLst>
              <a:ext uri="{FF2B5EF4-FFF2-40B4-BE49-F238E27FC236}">
                <a16:creationId xmlns:a16="http://schemas.microsoft.com/office/drawing/2014/main" id="{133F2BCE-4EE7-D0F5-CFC0-0E6A3F9B49FC}"/>
              </a:ext>
            </a:extLst>
          </p:cNvPr>
          <p:cNvSpPr/>
          <p:nvPr userDrawn="1"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6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66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4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9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7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48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3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7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3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47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2756123-6B40-2EB3-5634-12B9A183295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9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210" y="1585426"/>
            <a:ext cx="9847580" cy="1610262"/>
          </a:xfrm>
        </p:spPr>
        <p:txBody>
          <a:bodyPr>
            <a:norm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Nhiệt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liệt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dự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thăm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91139-40B3-0A2B-28F1-A755B2003031}"/>
              </a:ext>
            </a:extLst>
          </p:cNvPr>
          <p:cNvSpPr txBox="1"/>
          <p:nvPr/>
        </p:nvSpPr>
        <p:spPr>
          <a:xfrm>
            <a:off x="5608948" y="3958588"/>
            <a:ext cx="5882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Ô GIÁO EM  Bé Minh Vy  Nhạc Thiếu Nhi Vui Nhộn hay Nhất Cho Bé 2023_v720P">
            <a:hlinkClick r:id="" action="ppaction://media"/>
            <a:extLst>
              <a:ext uri="{FF2B5EF4-FFF2-40B4-BE49-F238E27FC236}">
                <a16:creationId xmlns:a16="http://schemas.microsoft.com/office/drawing/2014/main" id="{AAAF42B9-CA00-C850-5B1D-2D5A2D2C2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E18B5E-CA10-4078-85B7-3FC0F1F8622B}"/>
              </a:ext>
            </a:extLst>
          </p:cNvPr>
          <p:cNvSpPr txBox="1"/>
          <p:nvPr/>
        </p:nvSpPr>
        <p:spPr>
          <a:xfrm>
            <a:off x="1149530" y="617668"/>
            <a:ext cx="95576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8.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Khen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ủi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ốm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19795" y="1345475"/>
            <a:ext cx="1449977" cy="1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88909" y="1358538"/>
            <a:ext cx="22844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49530" y="2403566"/>
            <a:ext cx="5956663" cy="6923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0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E18B5E-CA10-4078-85B7-3FC0F1F8622B}"/>
              </a:ext>
            </a:extLst>
          </p:cNvPr>
          <p:cNvSpPr txBox="1"/>
          <p:nvPr/>
        </p:nvSpPr>
        <p:spPr>
          <a:xfrm>
            <a:off x="1149530" y="617668"/>
            <a:ext cx="95576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8.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Khen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ủi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ốm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19795" y="1345475"/>
            <a:ext cx="1449977" cy="1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88909" y="1358538"/>
            <a:ext cx="22844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49530" y="3372268"/>
            <a:ext cx="5956663" cy="6923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7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E18B5E-CA10-4078-85B7-3FC0F1F8622B}"/>
              </a:ext>
            </a:extLst>
          </p:cNvPr>
          <p:cNvSpPr txBox="1"/>
          <p:nvPr/>
        </p:nvSpPr>
        <p:spPr>
          <a:xfrm>
            <a:off x="1149530" y="617668"/>
            <a:ext cx="95576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8.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Khen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ủi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ốm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19795" y="1345475"/>
            <a:ext cx="1449977" cy="1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88909" y="1358538"/>
            <a:ext cx="22844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49530" y="4378108"/>
            <a:ext cx="6936379" cy="6923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E18B5E-CA10-4078-85B7-3FC0F1F8622B}"/>
              </a:ext>
            </a:extLst>
          </p:cNvPr>
          <p:cNvSpPr txBox="1"/>
          <p:nvPr/>
        </p:nvSpPr>
        <p:spPr>
          <a:xfrm>
            <a:off x="1149530" y="617668"/>
            <a:ext cx="95576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8.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sz="3200" kern="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bút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rơi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Khen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32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ủi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ốm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457189" indent="-457189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19795" y="1345475"/>
            <a:ext cx="1449977" cy="13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188909" y="1358538"/>
            <a:ext cx="22844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149530" y="5309820"/>
            <a:ext cx="5956663" cy="6923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-89359" y="4064605"/>
            <a:ext cx="2581957" cy="2690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CFD044-12B7-453B-8549-47E486632203}"/>
              </a:ext>
            </a:extLst>
          </p:cNvPr>
          <p:cNvSpPr txBox="1"/>
          <p:nvPr/>
        </p:nvSpPr>
        <p:spPr>
          <a:xfrm>
            <a:off x="783773" y="722117"/>
            <a:ext cx="9694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9.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cột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thuộc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kiểu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cột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F0617F-730D-4C3C-86E6-A2EA02A2AE8F}"/>
              </a:ext>
            </a:extLst>
          </p:cNvPr>
          <p:cNvSpPr txBox="1"/>
          <p:nvPr/>
        </p:nvSpPr>
        <p:spPr>
          <a:xfrm>
            <a:off x="2683761" y="1482352"/>
            <a:ext cx="6650740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A                                           B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3EB4C60-B9E9-4343-8D31-1E915A234797}"/>
              </a:ext>
            </a:extLst>
          </p:cNvPr>
          <p:cNvSpPr/>
          <p:nvPr/>
        </p:nvSpPr>
        <p:spPr>
          <a:xfrm>
            <a:off x="1944121" y="2460890"/>
            <a:ext cx="4609081" cy="5243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44530475-1130-49F5-B06B-2D409FAA5906}"/>
              </a:ext>
            </a:extLst>
          </p:cNvPr>
          <p:cNvSpPr/>
          <p:nvPr/>
        </p:nvSpPr>
        <p:spPr>
          <a:xfrm>
            <a:off x="1944121" y="3168447"/>
            <a:ext cx="4609081" cy="5243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154E83DD-FB69-45F8-AD20-2D719FE1A188}"/>
              </a:ext>
            </a:extLst>
          </p:cNvPr>
          <p:cNvSpPr/>
          <p:nvPr/>
        </p:nvSpPr>
        <p:spPr>
          <a:xfrm>
            <a:off x="1944121" y="3876005"/>
            <a:ext cx="4609080" cy="5243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cẩn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73240326-0F3F-4F54-A8B1-542FECA36B34}"/>
              </a:ext>
            </a:extLst>
          </p:cNvPr>
          <p:cNvSpPr/>
          <p:nvPr/>
        </p:nvSpPr>
        <p:spPr>
          <a:xfrm>
            <a:off x="7226301" y="2460890"/>
            <a:ext cx="3035300" cy="524388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2E1DF5CF-ACC4-4008-8BF6-8D43B37DDA6F}"/>
              </a:ext>
            </a:extLst>
          </p:cNvPr>
          <p:cNvSpPr/>
          <p:nvPr/>
        </p:nvSpPr>
        <p:spPr>
          <a:xfrm>
            <a:off x="7226301" y="3168447"/>
            <a:ext cx="3035300" cy="524388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B85B4B01-06D7-4753-AAF4-D6596E3416A4}"/>
              </a:ext>
            </a:extLst>
          </p:cNvPr>
          <p:cNvSpPr/>
          <p:nvPr/>
        </p:nvSpPr>
        <p:spPr>
          <a:xfrm>
            <a:off x="7226301" y="3876005"/>
            <a:ext cx="3035300" cy="524388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thiệu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F18429-568B-4B5E-A808-A106F8D07AD1}"/>
              </a:ext>
            </a:extLst>
          </p:cNvPr>
          <p:cNvCxnSpPr>
            <a:stCxn id="13" idx="3"/>
            <a:endCxn id="20" idx="1"/>
          </p:cNvCxnSpPr>
          <p:nvPr/>
        </p:nvCxnSpPr>
        <p:spPr>
          <a:xfrm>
            <a:off x="6553201" y="2723084"/>
            <a:ext cx="673099" cy="1415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CCE631-C1A6-4488-B5FB-28A9380DDBE2}"/>
              </a:ext>
            </a:extLst>
          </p:cNvPr>
          <p:cNvCxnSpPr>
            <a:stCxn id="14" idx="3"/>
            <a:endCxn id="19" idx="1"/>
          </p:cNvCxnSpPr>
          <p:nvPr/>
        </p:nvCxnSpPr>
        <p:spPr>
          <a:xfrm>
            <a:off x="6553201" y="3430641"/>
            <a:ext cx="6730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D96F9F-4514-4278-922A-C891C1EC2F2D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 flipV="1">
            <a:off x="6553201" y="2723084"/>
            <a:ext cx="673099" cy="14151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29246" y="1350401"/>
            <a:ext cx="3213463" cy="207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439773" y="1328484"/>
            <a:ext cx="5258707" cy="16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7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uiExpand="1" build="p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244</Words>
  <Application>Microsoft Office PowerPoint</Application>
  <PresentationFormat>Widescreen</PresentationFormat>
  <Paragraphs>39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Arial-Rounded</vt:lpstr>
      <vt:lpstr>Calibri</vt:lpstr>
      <vt:lpstr>等线</vt:lpstr>
      <vt:lpstr>等线 Light</vt:lpstr>
      <vt:lpstr>Times New Roman</vt:lpstr>
      <vt:lpstr>字魂17号-萌趣果冻体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2021-07-31T03:21:04Z</dcterms:created>
  <dcterms:modified xsi:type="dcterms:W3CDTF">2024-11-06T01:00:44Z</dcterms:modified>
</cp:coreProperties>
</file>