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64" r:id="rId4"/>
    <p:sldId id="320" r:id="rId5"/>
    <p:sldId id="330" r:id="rId6"/>
    <p:sldId id="318" r:id="rId7"/>
    <p:sldId id="337" r:id="rId8"/>
    <p:sldId id="338" r:id="rId9"/>
    <p:sldId id="342" r:id="rId10"/>
    <p:sldId id="343" r:id="rId11"/>
    <p:sldId id="344" r:id="rId12"/>
    <p:sldId id="345" r:id="rId13"/>
    <p:sldId id="346" r:id="rId14"/>
    <p:sldId id="339" r:id="rId15"/>
    <p:sldId id="321" r:id="rId16"/>
    <p:sldId id="322" r:id="rId17"/>
    <p:sldId id="347" r:id="rId18"/>
    <p:sldId id="348" r:id="rId19"/>
    <p:sldId id="350" r:id="rId20"/>
    <p:sldId id="351" r:id="rId21"/>
    <p:sldId id="352" r:id="rId22"/>
    <p:sldId id="353" r:id="rId23"/>
    <p:sldId id="2007577261" r:id="rId24"/>
    <p:sldId id="28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CB87EE-FE6F-2D3A-DAEF-15CD8FDCC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0DEE8-7655-4BFB-A30D-72D97AEBC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456BC-B77D-7CC6-DDA6-FDE4B204C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57278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1FD21-A8CD-2543-8DA7-D94A591714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94058-60DF-2AEF-B781-8A04E9656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67809-D119-AD02-31A6-70ACFF6D4B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D5B64-51E0-14B9-66A3-E1CE44A7D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08625-D7E3-C53F-ACEF-64550FE3F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EE00A-867F-F4CC-36CC-1AE51C09AD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8A517-92BE-CC44-FC2D-C19D22EFD3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3A837E8-379F-E798-C5DA-CC6706DCDA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65C84-DC83-DA68-382F-2F80CCA87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8DE7-211A-6BF6-E0DA-76360CCE6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A5D97-98A8-F7BB-D55C-9DEACD54A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C4C3B-5AE2-2581-2938-A61437CF9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FEC73-13CE-E8E5-82BB-D4BF1B442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05129-CC87-A4A6-C616-4AE259C15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024B1-16FE-4D48-0A02-A438B29FE3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6CF532-D2FB-1A89-E9FA-E81B828C5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38FCE-35F6-0568-62DE-C3C51FD15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12612-3494-3DCB-5AAE-62EFD51B7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FF5A9D1-2B2A-9133-8A8A-80F18213BD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486</Words>
  <Application>Microsoft Office PowerPoint</Application>
  <PresentationFormat>Widescreen</PresentationFormat>
  <Paragraphs>33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Bellota Text</vt:lpstr>
      <vt:lpstr>Calibri</vt:lpstr>
      <vt:lpstr>Cambria</vt:lpstr>
      <vt:lpstr>Chau Philomene One</vt:lpstr>
      <vt:lpstr>Georgia</vt:lpstr>
      <vt:lpstr>Poller One</vt:lpstr>
      <vt:lpstr>Wingdings</vt:lpstr>
      <vt:lpstr>Cooperative Learning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58</cp:revision>
  <dcterms:created xsi:type="dcterms:W3CDTF">2018-04-23T07:53:19Z</dcterms:created>
  <dcterms:modified xsi:type="dcterms:W3CDTF">2024-11-06T09:15:37Z</dcterms:modified>
</cp:coreProperties>
</file>