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69" r:id="rId2"/>
    <p:sldId id="263" r:id="rId3"/>
    <p:sldId id="264" r:id="rId4"/>
    <p:sldId id="265" r:id="rId5"/>
    <p:sldId id="271" r:id="rId6"/>
    <p:sldId id="266" r:id="rId7"/>
    <p:sldId id="267" r:id="rId8"/>
    <p:sldId id="268" r:id="rId9"/>
    <p:sldId id="262" r:id="rId10"/>
    <p:sldId id="257" r:id="rId11"/>
    <p:sldId id="256" r:id="rId12"/>
    <p:sldId id="258" r:id="rId13"/>
    <p:sldId id="259" r:id="rId14"/>
    <p:sldId id="261" r:id="rId15"/>
    <p:sldId id="270" r:id="rId16"/>
    <p:sldId id="273" r:id="rId17"/>
    <p:sldId id="272" r:id="rId18"/>
  </p:sldIdLst>
  <p:sldSz cx="12192000" cy="6858000"/>
  <p:notesSz cx="6858000" cy="9144000"/>
  <p:embeddedFontLst>
    <p:embeddedFont>
      <p:font typeface="Tahoma" panose="020B0604030504040204" pitchFamily="34" charset="0"/>
      <p:regular r:id="rId20"/>
      <p:bold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imSun" panose="02010600030101010101" pitchFamily="2" charset="-122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2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C06EA-07A8-485F-9317-835DAA25A51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32126-5335-473E-96FE-6B6A860AE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7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98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1650-9299-4972-A41C-B869A9D09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B738E-7BE1-43D1-8ED5-226B4AB9A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D3DF4-DBAC-4BCC-8E7F-F17DE20DD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94E7-8F50-4C84-8C76-9634379C55B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53E95-3F88-4897-801A-9018CFCF5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5A1A8-8A45-4289-9D68-05E581CC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EA0DA-45E1-42BD-8B0A-C2C566B0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3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472B4-4163-4631-9D2A-BB5765492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04664-3E75-406C-98A8-1D9612BBB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C2CAC-303A-44A7-94E3-16C842D3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94E7-8F50-4C84-8C76-9634379C55B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AF6DD-D38F-4679-B5DD-9A1021A3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D2A6-FAA9-47BB-8FA6-FCB4DBA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EA0DA-45E1-42BD-8B0A-C2C566B0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2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0BBD2A-6396-4434-92CC-9D8B406AB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F5BC5-1283-4DFB-9E14-D89740987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8D13-B9C9-4C95-8724-EE683605B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94E7-8F50-4C84-8C76-9634379C55B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0200B-BB2B-4E67-8CEB-060DA521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1790-4401-4B6B-AC2D-91B510495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EA0DA-45E1-42BD-8B0A-C2C566B0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34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F5CE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217170" y="168275"/>
            <a:ext cx="11790680" cy="652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36号-正文宋楷"/>
              <a:ea typeface="字魂36号-正文宋楷"/>
              <a:cs typeface="字魂36号-正文宋楷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77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BF9-D586-41E3-AD79-93E7A853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025A6-B7E6-4590-AB3F-3C92E6237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687DF-15D4-410C-9BEC-0A69738DF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94E7-8F50-4C84-8C76-9634379C55B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9C549-B93A-423E-9018-13BFBFA9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EFBB-C3FE-45C6-B582-C15A5262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EA0DA-45E1-42BD-8B0A-C2C566B0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6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0243-4F96-46A0-AAE9-DEF75CF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2E6CA-5EF9-4DFE-97DF-BFD6AB30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523A-3445-4A70-A807-26B7672D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94E7-8F50-4C84-8C76-9634379C55B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CD68F-8D25-4F5D-987B-CCD1510F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0732B-11F6-4767-960B-756D3337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EA0DA-45E1-42BD-8B0A-C2C566B0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3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54F45-A9A1-4D3E-B93E-ABB7060A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25EEC-C21A-4C28-807A-EA8D2CF79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CAE8-9AC6-4163-8629-3421F7B03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C43FA-49CB-4221-A067-397FB656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94E7-8F50-4C84-8C76-9634379C55B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2B218B-D352-4F27-9D43-7BD54978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F3F26-B98A-4D07-85F8-7953EF49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EA0DA-45E1-42BD-8B0A-C2C566B0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3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FB88-84A6-465C-BC84-47605FFBA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C822-2E7F-4DAE-91AA-4A4C5F57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F972B-EC8C-4F82-B5FC-279C09BEA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92D087-F9D6-426C-A49C-3B6B759897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F2EF6-8655-4414-B9B9-C5D8F122DD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B66D0D-B823-40FA-9DDA-84B93D0A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94E7-8F50-4C84-8C76-9634379C55B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CE9128-5D67-471C-83CB-B7929BEE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3B12E-3072-4CD7-9081-6C971EC5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EA0DA-45E1-42BD-8B0A-C2C566B0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1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8BC58-FD50-4BC2-83DB-9CC683275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C0AB5-02A0-4639-87CE-4CFA566B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94E7-8F50-4C84-8C76-9634379C55B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33659-AB2F-40A8-8E82-07E03113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D564-2EC8-4702-A2E5-8A8C5D76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EA0DA-45E1-42BD-8B0A-C2C566B0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2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6538B4-93CE-416C-89E3-04A57453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94E7-8F50-4C84-8C76-9634379C55B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DBE5C-9AA0-4700-BDBA-A8ABB59E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64AB5-CF50-4326-9D61-DEF68EF3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EA0DA-45E1-42BD-8B0A-C2C566B0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8060-8911-4344-9221-06A3D072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94ED0-48FD-407E-A19C-C3C67B956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B3FB-BF6A-4267-950A-392D22DDA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F9822-DB35-4942-9248-7992D0E6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94E7-8F50-4C84-8C76-9634379C55B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DFCA0-0A38-4FE8-BB38-2073BA7D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55756-C36E-4BEC-AA3B-34491C038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EA0DA-45E1-42BD-8B0A-C2C566B0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4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D03BE-0500-4E4F-9047-84BC11914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922FF-8D46-43DF-832F-B6D545496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2B18-464B-4B64-BA02-27AF25320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7791-8C43-46B3-8060-0095BDF17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F94E7-8F50-4C84-8C76-9634379C55B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166A-6681-4341-B972-B3449F11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9AB5F-BC4E-4496-A3DA-3504494B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EA0DA-45E1-42BD-8B0A-C2C566B0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7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AAE0B-59E9-4FB6-AA0B-6247DCC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BD0-5C94-4AFF-8467-817890664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4E8D-F51E-48FA-8E7B-8A2A7A1E0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F94E7-8F50-4C84-8C76-9634379C55B4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86294-AF12-401A-9A40-890E64A52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4C3E8-E4CC-49DA-A8E4-CF903F54A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EA0DA-45E1-42BD-8B0A-C2C566B0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audio" Target="../media/media2.wma"/><Relationship Id="rId16" Type="http://schemas.openxmlformats.org/officeDocument/2006/relationships/image" Target="../media/image12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5" Type="http://schemas.microsoft.com/office/2007/relationships/hdphoto" Target="../media/hdphoto4.wdp"/><Relationship Id="rId10" Type="http://schemas.microsoft.com/office/2007/relationships/hdphoto" Target="../media/hdphoto1.wdp"/><Relationship Id="rId19" Type="http://schemas.openxmlformats.org/officeDocument/2006/relationships/image" Target="../media/image13.png"/><Relationship Id="rId4" Type="http://schemas.openxmlformats.org/officeDocument/2006/relationships/audio" Target="../media/media3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audio" Target="../media/media2.wma"/><Relationship Id="rId16" Type="http://schemas.openxmlformats.org/officeDocument/2006/relationships/image" Target="../media/image12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5" Type="http://schemas.microsoft.com/office/2007/relationships/hdphoto" Target="../media/hdphoto4.wdp"/><Relationship Id="rId10" Type="http://schemas.microsoft.com/office/2007/relationships/hdphoto" Target="../media/hdphoto1.wdp"/><Relationship Id="rId19" Type="http://schemas.openxmlformats.org/officeDocument/2006/relationships/image" Target="../media/image13.png"/><Relationship Id="rId4" Type="http://schemas.openxmlformats.org/officeDocument/2006/relationships/audio" Target="../media/media3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18" Type="http://schemas.openxmlformats.org/officeDocument/2006/relationships/image" Target="../media/image4.png"/><Relationship Id="rId3" Type="http://schemas.microsoft.com/office/2007/relationships/media" Target="../media/media3.WAV"/><Relationship Id="rId7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audio" Target="../media/media2.wma"/><Relationship Id="rId16" Type="http://schemas.openxmlformats.org/officeDocument/2006/relationships/image" Target="../media/image12.png"/><Relationship Id="rId1" Type="http://schemas.microsoft.com/office/2007/relationships/media" Target="../media/media2.wma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5" Type="http://schemas.microsoft.com/office/2007/relationships/hdphoto" Target="../media/hdphoto4.wdp"/><Relationship Id="rId10" Type="http://schemas.microsoft.com/office/2007/relationships/hdphoto" Target="../media/hdphoto1.wdp"/><Relationship Id="rId19" Type="http://schemas.openxmlformats.org/officeDocument/2006/relationships/image" Target="../media/image13.png"/><Relationship Id="rId4" Type="http://schemas.openxmlformats.org/officeDocument/2006/relationships/audio" Target="../media/media3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Admin\Desktop\Gi&#225;o%20&#225;n%20pp\Tr&#7915;%20STP.mp4" TargetMode="External"/><Relationship Id="rId1" Type="http://schemas.microsoft.com/office/2007/relationships/media" Target="file:///C:\Users\Admin\Desktop\Gi&#225;o%20&#225;n%20pp\Tr&#7915;%20STP.mp4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9673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55E1F0-B0C3-1E46-AD82-01C685F1CA13}"/>
              </a:ext>
            </a:extLst>
          </p:cNvPr>
          <p:cNvSpPr/>
          <p:nvPr/>
        </p:nvSpPr>
        <p:spPr>
          <a:xfrm>
            <a:off x="3094344" y="359526"/>
            <a:ext cx="6518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HÙNG THẮNG</a:t>
            </a:r>
            <a:endParaRPr lang="x-none" sz="2400" b="1" dirty="0">
              <a:ln w="6600">
                <a:solidFill>
                  <a:srgbClr val="ED7D3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3136" y="2704965"/>
            <a:ext cx="900572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9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CHÀO MỪNG QUÝ THẦY CÔ</a:t>
            </a:r>
          </a:p>
          <a:p>
            <a:pPr algn="ctr" defTabSz="91449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 VỀ THĂM LỚP </a:t>
            </a:r>
            <a:r>
              <a:rPr lang="vi-VN" sz="4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5</a:t>
            </a:r>
            <a:r>
              <a:rPr lang="en-US" sz="4400" b="1" dirty="0">
                <a:ln w="12700">
                  <a:solidFill>
                    <a:srgbClr val="2C3C43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Arial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1DBC6-7545-9345-9610-9420185A46E9}"/>
              </a:ext>
            </a:extLst>
          </p:cNvPr>
          <p:cNvSpPr txBox="1"/>
          <p:nvPr/>
        </p:nvSpPr>
        <p:spPr>
          <a:xfrm>
            <a:off x="2844800" y="4953000"/>
            <a:ext cx="72878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Thiệp</a:t>
            </a:r>
            <a:endParaRPr lang="x-none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375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3984171" y="1317171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rystal">
            <a:hlinkClick r:id="" action="ppaction://media"/>
            <a:extLst>
              <a:ext uri="{FF2B5EF4-FFF2-40B4-BE49-F238E27FC236}">
                <a16:creationId xmlns:a16="http://schemas.microsoft.com/office/drawing/2014/main" id="{F17243AC-922B-42FE-B1BA-1DBD71D04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25828" y="1349827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3209925"/>
            <a:ext cx="495300" cy="438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8" y="253281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152127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4" y="113075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0" y="195942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4" y="261302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239394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2" y="2518381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39996" y="3648075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3242044" y="597947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EM TẬP LÀM THỦ MÔN</a:t>
            </a:r>
          </a:p>
        </p:txBody>
      </p:sp>
    </p:spTree>
    <p:extLst>
      <p:ext uri="{BB962C8B-B14F-4D97-AF65-F5344CB8AC3E}">
        <p14:creationId xmlns:p14="http://schemas.microsoft.com/office/powerpoint/2010/main" val="190345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438138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0"/>
            <a:ext cx="12192000" cy="69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556345"/>
            <a:ext cx="12192000" cy="92744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06373" y="2473934"/>
            <a:ext cx="11974670" cy="2479065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1" y="227909"/>
            <a:ext cx="5736833" cy="235935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19743" y="4206318"/>
            <a:ext cx="2219993" cy="275579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1059724" y="5929195"/>
            <a:ext cx="4533900" cy="904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6799193" y="5955321"/>
            <a:ext cx="4533900" cy="9046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4" y="1068334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5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78250" y="778233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334" y="1506367"/>
            <a:ext cx="5715000" cy="2800350"/>
          </a:xfrm>
          <a:prstGeom prst="rect">
            <a:avLst/>
          </a:prstGeom>
        </p:spPr>
      </p:pic>
      <p:sp>
        <p:nvSpPr>
          <p:cNvPr id="20" name="cauhoi"/>
          <p:cNvSpPr/>
          <p:nvPr/>
        </p:nvSpPr>
        <p:spPr>
          <a:xfrm>
            <a:off x="5008211" y="4198303"/>
            <a:ext cx="2515995" cy="2032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Time new romen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63981" y="4344159"/>
            <a:ext cx="1465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 new romen"/>
              </a:rPr>
              <a:t>6,15</a:t>
            </a:r>
            <a:endParaRPr lang="en-US" sz="4000" dirty="0">
              <a:latin typeface="Time new rome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36796" y="4540392"/>
            <a:ext cx="496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 new romen"/>
              </a:rPr>
              <a:t>-</a:t>
            </a:r>
            <a:endParaRPr lang="en-US" sz="4000" dirty="0">
              <a:latin typeface="Time new rome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63981" y="4820489"/>
            <a:ext cx="1465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 new romen"/>
              </a:rPr>
              <a:t>2</a:t>
            </a:r>
            <a:r>
              <a:rPr lang="en-US" sz="4000" dirty="0" smtClean="0">
                <a:latin typeface="Time new romen"/>
              </a:rPr>
              <a:t>,7</a:t>
            </a:r>
            <a:endParaRPr lang="en-US" sz="4000" dirty="0">
              <a:latin typeface="Time new rome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67924" y="5327804"/>
            <a:ext cx="1465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 new romen"/>
              </a:rPr>
              <a:t>4,8</a:t>
            </a:r>
            <a:endParaRPr lang="en-US" sz="4000" dirty="0">
              <a:latin typeface="Time new romen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784799" y="5441949"/>
            <a:ext cx="979715" cy="198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62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9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438138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0"/>
            <a:ext cx="12192000" cy="69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556345"/>
            <a:ext cx="12192000" cy="92744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06373" y="2473934"/>
            <a:ext cx="11974670" cy="2479065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1" y="227909"/>
            <a:ext cx="5736833" cy="235935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19743" y="4206318"/>
            <a:ext cx="2219993" cy="275579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6797122" y="5877280"/>
            <a:ext cx="4533900" cy="904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2009163" y="5876263"/>
            <a:ext cx="4533900" cy="9046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4" y="1068334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5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78250" y="778233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28825"/>
            <a:ext cx="5715000" cy="2800350"/>
          </a:xfrm>
          <a:prstGeom prst="rect">
            <a:avLst/>
          </a:prstGeom>
        </p:spPr>
      </p:pic>
      <p:sp>
        <p:nvSpPr>
          <p:cNvPr id="20" name="cauhoi"/>
          <p:cNvSpPr/>
          <p:nvPr/>
        </p:nvSpPr>
        <p:spPr>
          <a:xfrm>
            <a:off x="5132377" y="4314653"/>
            <a:ext cx="2182823" cy="178512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Time new romen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98626" y="4174030"/>
            <a:ext cx="1465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 new romen"/>
              </a:rPr>
              <a:t>4,38</a:t>
            </a:r>
            <a:endParaRPr lang="en-US" sz="4000" dirty="0">
              <a:latin typeface="Time new rome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8299" y="4341981"/>
            <a:ext cx="496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 new romen"/>
              </a:rPr>
              <a:t>-</a:t>
            </a:r>
            <a:endParaRPr lang="en-US" sz="4000" dirty="0">
              <a:latin typeface="Time new rome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1835" y="4652558"/>
            <a:ext cx="1465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 new romen"/>
              </a:rPr>
              <a:t>1,56</a:t>
            </a:r>
            <a:endParaRPr lang="en-US" sz="4000" dirty="0">
              <a:latin typeface="Time new rome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02569" y="5157675"/>
            <a:ext cx="1465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 new romen"/>
              </a:rPr>
              <a:t>2,82</a:t>
            </a:r>
            <a:endParaRPr lang="en-US" sz="4000" dirty="0">
              <a:latin typeface="Time new romen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748024" y="5264334"/>
            <a:ext cx="979715" cy="198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50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9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6A9AF83-E759-4661-8F42-DBBC94F92754}"/>
              </a:ext>
            </a:extLst>
          </p:cNvPr>
          <p:cNvSpPr/>
          <p:nvPr/>
        </p:nvSpPr>
        <p:spPr>
          <a:xfrm>
            <a:off x="0" y="2438138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862C0F-CC9C-4C39-B3A8-F396CB0BF118}"/>
              </a:ext>
            </a:extLst>
          </p:cNvPr>
          <p:cNvSpPr/>
          <p:nvPr/>
        </p:nvSpPr>
        <p:spPr>
          <a:xfrm>
            <a:off x="0" y="0"/>
            <a:ext cx="12192000" cy="6995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2B0EA7-893C-47BB-A159-7BBAE4D9E03F}"/>
              </a:ext>
            </a:extLst>
          </p:cNvPr>
          <p:cNvSpPr/>
          <p:nvPr/>
        </p:nvSpPr>
        <p:spPr>
          <a:xfrm>
            <a:off x="0" y="556345"/>
            <a:ext cx="12192000" cy="92744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 GIẢNG – TRUY CẬP YOUTUBE.COM/TROGIANG  </a:t>
            </a: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61A8B587-1253-4A9C-ABB9-C09E27EB15A4}"/>
              </a:ext>
            </a:extLst>
          </p:cNvPr>
          <p:cNvSpPr/>
          <p:nvPr/>
        </p:nvSpPr>
        <p:spPr>
          <a:xfrm>
            <a:off x="106373" y="2473934"/>
            <a:ext cx="11974670" cy="2479065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BA35E-4957-4116-B49B-049A2FA3DD14}"/>
              </a:ext>
            </a:extLst>
          </p:cNvPr>
          <p:cNvSpPr/>
          <p:nvPr/>
        </p:nvSpPr>
        <p:spPr>
          <a:xfrm>
            <a:off x="6125187" y="4528569"/>
            <a:ext cx="417876" cy="1046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91" y="227909"/>
            <a:ext cx="5736833" cy="235935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19743" y="4206318"/>
            <a:ext cx="2219993" cy="2755796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EB8284A-4D28-49B2-A303-3B1FF507BC37}"/>
              </a:ext>
            </a:extLst>
          </p:cNvPr>
          <p:cNvSpPr/>
          <p:nvPr/>
        </p:nvSpPr>
        <p:spPr>
          <a:xfrm>
            <a:off x="2000250" y="5876943"/>
            <a:ext cx="4533900" cy="90464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0F417C-22B5-41CB-9376-E9C0C14AEF57}"/>
              </a:ext>
            </a:extLst>
          </p:cNvPr>
          <p:cNvSpPr/>
          <p:nvPr/>
        </p:nvSpPr>
        <p:spPr>
          <a:xfrm>
            <a:off x="6686550" y="5876943"/>
            <a:ext cx="4533900" cy="9046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517734" y="1068334"/>
            <a:ext cx="1263651" cy="167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15111"/>
            <a:ext cx="590550" cy="5905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7169269" y="1309015"/>
            <a:ext cx="781050" cy="14188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3478250" y="778233"/>
            <a:ext cx="1263651" cy="1966219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3257" y="1769230"/>
            <a:ext cx="609600" cy="6096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id="{745D270C-4757-4DFF-BA43-04D6672F8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67969" y="410466"/>
            <a:ext cx="609600" cy="6096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id="{8B848569-5D99-4DAC-AB21-4969AC76156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53257" y="2910114"/>
            <a:ext cx="609600" cy="6096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2028825"/>
            <a:ext cx="5715000" cy="2800350"/>
          </a:xfrm>
          <a:prstGeom prst="rect">
            <a:avLst/>
          </a:prstGeom>
        </p:spPr>
      </p:pic>
      <p:sp>
        <p:nvSpPr>
          <p:cNvPr id="20" name="cauhoi"/>
          <p:cNvSpPr/>
          <p:nvPr/>
        </p:nvSpPr>
        <p:spPr>
          <a:xfrm>
            <a:off x="5132377" y="4314653"/>
            <a:ext cx="2100179" cy="158400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  <a:latin typeface="Time new romen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98626" y="4174030"/>
            <a:ext cx="1465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 new romen"/>
              </a:rPr>
              <a:t>85,9</a:t>
            </a:r>
            <a:endParaRPr lang="en-US" sz="4000" dirty="0">
              <a:latin typeface="Time new rome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98299" y="4341981"/>
            <a:ext cx="496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 new romen"/>
              </a:rPr>
              <a:t>-</a:t>
            </a:r>
            <a:endParaRPr lang="en-US" sz="4000" dirty="0">
              <a:latin typeface="Time new rome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1835" y="4652558"/>
            <a:ext cx="1237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 new romen"/>
              </a:rPr>
              <a:t>5,06</a:t>
            </a:r>
            <a:endParaRPr lang="en-US" sz="4000" dirty="0">
              <a:latin typeface="Time new rome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02569" y="5157675"/>
            <a:ext cx="1465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 new romen"/>
              </a:rPr>
              <a:t>35,3</a:t>
            </a:r>
            <a:endParaRPr lang="en-US" sz="4000" dirty="0">
              <a:latin typeface="Time new romen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748024" y="5264334"/>
            <a:ext cx="979715" cy="198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03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9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49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F74D167-9FB7-4065-A43D-A1BC31D257F6}"/>
              </a:ext>
            </a:extLst>
          </p:cNvPr>
          <p:cNvSpPr/>
          <p:nvPr/>
        </p:nvSpPr>
        <p:spPr>
          <a:xfrm>
            <a:off x="0" y="2821021"/>
            <a:ext cx="12192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Các</a:t>
            </a:r>
            <a:r>
              <a:rPr lang="en-US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bạn</a:t>
            </a:r>
            <a:r>
              <a:rPr lang="en-US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là</a:t>
            </a:r>
            <a:r>
              <a:rPr lang="en-US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những</a:t>
            </a:r>
            <a:r>
              <a:rPr lang="en-US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thủ</a:t>
            </a:r>
            <a:r>
              <a:rPr lang="en-US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môn</a:t>
            </a:r>
            <a:r>
              <a:rPr lang="en-US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xuất</a:t>
            </a:r>
            <a:r>
              <a:rPr lang="en-US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0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sắc</a:t>
            </a:r>
            <a:endParaRPr lang="en-US" sz="6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9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92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2D45D2B-986B-1B01-C22A-9FB84A374ECD}"/>
              </a:ext>
            </a:extLst>
          </p:cNvPr>
          <p:cNvGrpSpPr/>
          <p:nvPr/>
        </p:nvGrpSpPr>
        <p:grpSpPr>
          <a:xfrm>
            <a:off x="3777039" y="2998052"/>
            <a:ext cx="727711" cy="610632"/>
            <a:chOff x="2515719" y="2483702"/>
            <a:chExt cx="727711" cy="610632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B60D006-DBF3-1549-32E8-351653BFB4E7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CD9CB0-3CE8-CDBD-AD1A-0CB6C6F58E33}"/>
                </a:ext>
              </a:extLst>
            </p:cNvPr>
            <p:cNvSpPr txBox="1"/>
            <p:nvPr/>
          </p:nvSpPr>
          <p:spPr>
            <a:xfrm>
              <a:off x="2646271" y="2502868"/>
              <a:ext cx="59715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</a:t>
              </a:r>
              <a:endParaRPr lang="en-US" sz="27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061FCAF-44EC-FD06-2072-5E27CD25D3F8}"/>
              </a:ext>
            </a:extLst>
          </p:cNvPr>
          <p:cNvGrpSpPr/>
          <p:nvPr/>
        </p:nvGrpSpPr>
        <p:grpSpPr>
          <a:xfrm>
            <a:off x="6420072" y="3006877"/>
            <a:ext cx="727711" cy="610632"/>
            <a:chOff x="2515719" y="2483702"/>
            <a:chExt cx="727711" cy="610632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CE4AA2C-C2F6-36B0-868F-05F064ABEC4F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87E39F-E326-4DE1-391D-D246976D3AFC}"/>
                </a:ext>
              </a:extLst>
            </p:cNvPr>
            <p:cNvSpPr txBox="1"/>
            <p:nvPr/>
          </p:nvSpPr>
          <p:spPr>
            <a:xfrm>
              <a:off x="2646271" y="2502868"/>
              <a:ext cx="59715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Đ</a:t>
              </a:r>
              <a:endParaRPr lang="en-US" sz="27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B8C4A4F-DC10-4778-0E6B-25430B6CB83C}"/>
              </a:ext>
            </a:extLst>
          </p:cNvPr>
          <p:cNvGrpSpPr/>
          <p:nvPr/>
        </p:nvGrpSpPr>
        <p:grpSpPr>
          <a:xfrm>
            <a:off x="9454982" y="3023792"/>
            <a:ext cx="727711" cy="610632"/>
            <a:chOff x="2515719" y="2483702"/>
            <a:chExt cx="727711" cy="61063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AEE53DD-E276-E423-D027-ED2F4ADA5495}"/>
                </a:ext>
              </a:extLst>
            </p:cNvPr>
            <p:cNvSpPr/>
            <p:nvPr/>
          </p:nvSpPr>
          <p:spPr>
            <a:xfrm>
              <a:off x="2515719" y="2483702"/>
              <a:ext cx="642294" cy="61063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B216077-953E-F474-C2C6-6165E344DE81}"/>
                </a:ext>
              </a:extLst>
            </p:cNvPr>
            <p:cNvSpPr txBox="1"/>
            <p:nvPr/>
          </p:nvSpPr>
          <p:spPr>
            <a:xfrm>
              <a:off x="2646271" y="2502868"/>
              <a:ext cx="597159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700" b="1" dirty="0">
                  <a:solidFill>
                    <a:prstClr val="black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</a:t>
              </a:r>
              <a:endParaRPr lang="en-US" sz="2700" dirty="0">
                <a:latin typeface="Cambria" panose="02040503050406030204" pitchFamily="18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2B9035-A678-72D9-3C8A-65DA3A4532F7}"/>
              </a:ext>
            </a:extLst>
          </p:cNvPr>
          <p:cNvSpPr/>
          <p:nvPr/>
        </p:nvSpPr>
        <p:spPr>
          <a:xfrm>
            <a:off x="1637067" y="270421"/>
            <a:ext cx="1530230" cy="931106"/>
          </a:xfrm>
          <a:custGeom>
            <a:avLst/>
            <a:gdLst>
              <a:gd name="connsiteX0" fmla="*/ 0 w 1530230"/>
              <a:gd name="connsiteY0" fmla="*/ 155187 h 931106"/>
              <a:gd name="connsiteX1" fmla="*/ 155187 w 1530230"/>
              <a:gd name="connsiteY1" fmla="*/ 0 h 931106"/>
              <a:gd name="connsiteX2" fmla="*/ 549607 w 1530230"/>
              <a:gd name="connsiteY2" fmla="*/ 0 h 931106"/>
              <a:gd name="connsiteX3" fmla="*/ 919630 w 1530230"/>
              <a:gd name="connsiteY3" fmla="*/ 0 h 931106"/>
              <a:gd name="connsiteX4" fmla="*/ 1375043 w 1530230"/>
              <a:gd name="connsiteY4" fmla="*/ 0 h 931106"/>
              <a:gd name="connsiteX5" fmla="*/ 1530230 w 1530230"/>
              <a:gd name="connsiteY5" fmla="*/ 155187 h 931106"/>
              <a:gd name="connsiteX6" fmla="*/ 1530230 w 1530230"/>
              <a:gd name="connsiteY6" fmla="*/ 465553 h 931106"/>
              <a:gd name="connsiteX7" fmla="*/ 1530230 w 1530230"/>
              <a:gd name="connsiteY7" fmla="*/ 775919 h 931106"/>
              <a:gd name="connsiteX8" fmla="*/ 1375043 w 1530230"/>
              <a:gd name="connsiteY8" fmla="*/ 931106 h 931106"/>
              <a:gd name="connsiteX9" fmla="*/ 968424 w 1530230"/>
              <a:gd name="connsiteY9" fmla="*/ 931106 h 931106"/>
              <a:gd name="connsiteX10" fmla="*/ 586203 w 1530230"/>
              <a:gd name="connsiteY10" fmla="*/ 931106 h 931106"/>
              <a:gd name="connsiteX11" fmla="*/ 155187 w 1530230"/>
              <a:gd name="connsiteY11" fmla="*/ 931106 h 931106"/>
              <a:gd name="connsiteX12" fmla="*/ 0 w 1530230"/>
              <a:gd name="connsiteY12" fmla="*/ 775919 h 931106"/>
              <a:gd name="connsiteX13" fmla="*/ 0 w 1530230"/>
              <a:gd name="connsiteY13" fmla="*/ 477968 h 931106"/>
              <a:gd name="connsiteX14" fmla="*/ 0 w 1530230"/>
              <a:gd name="connsiteY14" fmla="*/ 155187 h 9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30230" h="931106" fill="none" extrusionOk="0">
                <a:moveTo>
                  <a:pt x="0" y="155187"/>
                </a:moveTo>
                <a:cubicBezTo>
                  <a:pt x="1315" y="63515"/>
                  <a:pt x="70590" y="2736"/>
                  <a:pt x="155187" y="0"/>
                </a:cubicBezTo>
                <a:cubicBezTo>
                  <a:pt x="335439" y="-19513"/>
                  <a:pt x="467301" y="5517"/>
                  <a:pt x="549607" y="0"/>
                </a:cubicBezTo>
                <a:cubicBezTo>
                  <a:pt x="631913" y="-5517"/>
                  <a:pt x="791075" y="20565"/>
                  <a:pt x="919630" y="0"/>
                </a:cubicBezTo>
                <a:cubicBezTo>
                  <a:pt x="1048185" y="-20565"/>
                  <a:pt x="1177423" y="25429"/>
                  <a:pt x="1375043" y="0"/>
                </a:cubicBezTo>
                <a:cubicBezTo>
                  <a:pt x="1460834" y="2347"/>
                  <a:pt x="1540331" y="89683"/>
                  <a:pt x="1530230" y="155187"/>
                </a:cubicBezTo>
                <a:cubicBezTo>
                  <a:pt x="1538889" y="219892"/>
                  <a:pt x="1518463" y="327454"/>
                  <a:pt x="1530230" y="465553"/>
                </a:cubicBezTo>
                <a:cubicBezTo>
                  <a:pt x="1541997" y="603652"/>
                  <a:pt x="1516657" y="629307"/>
                  <a:pt x="1530230" y="775919"/>
                </a:cubicBezTo>
                <a:cubicBezTo>
                  <a:pt x="1536056" y="868635"/>
                  <a:pt x="1476541" y="947529"/>
                  <a:pt x="1375043" y="931106"/>
                </a:cubicBezTo>
                <a:cubicBezTo>
                  <a:pt x="1250616" y="952140"/>
                  <a:pt x="1074253" y="918007"/>
                  <a:pt x="968424" y="931106"/>
                </a:cubicBezTo>
                <a:cubicBezTo>
                  <a:pt x="862595" y="944205"/>
                  <a:pt x="684854" y="896145"/>
                  <a:pt x="586203" y="931106"/>
                </a:cubicBezTo>
                <a:cubicBezTo>
                  <a:pt x="487552" y="966067"/>
                  <a:pt x="309914" y="899443"/>
                  <a:pt x="155187" y="931106"/>
                </a:cubicBezTo>
                <a:cubicBezTo>
                  <a:pt x="49062" y="919643"/>
                  <a:pt x="-7528" y="864309"/>
                  <a:pt x="0" y="775919"/>
                </a:cubicBezTo>
                <a:cubicBezTo>
                  <a:pt x="-19680" y="666005"/>
                  <a:pt x="7796" y="543893"/>
                  <a:pt x="0" y="477968"/>
                </a:cubicBezTo>
                <a:cubicBezTo>
                  <a:pt x="-7796" y="412043"/>
                  <a:pt x="9410" y="312911"/>
                  <a:pt x="0" y="155187"/>
                </a:cubicBezTo>
                <a:close/>
              </a:path>
              <a:path w="1530230" h="931106" stroke="0" extrusionOk="0">
                <a:moveTo>
                  <a:pt x="0" y="155187"/>
                </a:moveTo>
                <a:cubicBezTo>
                  <a:pt x="527" y="76565"/>
                  <a:pt x="70550" y="-1512"/>
                  <a:pt x="155187" y="0"/>
                </a:cubicBezTo>
                <a:cubicBezTo>
                  <a:pt x="314314" y="-28510"/>
                  <a:pt x="413944" y="3350"/>
                  <a:pt x="586203" y="0"/>
                </a:cubicBezTo>
                <a:cubicBezTo>
                  <a:pt x="758462" y="-3350"/>
                  <a:pt x="849974" y="44070"/>
                  <a:pt x="992821" y="0"/>
                </a:cubicBezTo>
                <a:cubicBezTo>
                  <a:pt x="1135668" y="-44070"/>
                  <a:pt x="1239520" y="41713"/>
                  <a:pt x="1375043" y="0"/>
                </a:cubicBezTo>
                <a:cubicBezTo>
                  <a:pt x="1472917" y="4696"/>
                  <a:pt x="1533552" y="48080"/>
                  <a:pt x="1530230" y="155187"/>
                </a:cubicBezTo>
                <a:cubicBezTo>
                  <a:pt x="1552594" y="263297"/>
                  <a:pt x="1492039" y="325432"/>
                  <a:pt x="1530230" y="477968"/>
                </a:cubicBezTo>
                <a:cubicBezTo>
                  <a:pt x="1568421" y="630504"/>
                  <a:pt x="1506180" y="629768"/>
                  <a:pt x="1530230" y="775919"/>
                </a:cubicBezTo>
                <a:cubicBezTo>
                  <a:pt x="1522401" y="877388"/>
                  <a:pt x="1463934" y="928840"/>
                  <a:pt x="1375043" y="931106"/>
                </a:cubicBezTo>
                <a:cubicBezTo>
                  <a:pt x="1191696" y="938542"/>
                  <a:pt x="1070635" y="928285"/>
                  <a:pt x="968424" y="931106"/>
                </a:cubicBezTo>
                <a:cubicBezTo>
                  <a:pt x="866213" y="933927"/>
                  <a:pt x="729960" y="916974"/>
                  <a:pt x="561806" y="931106"/>
                </a:cubicBezTo>
                <a:cubicBezTo>
                  <a:pt x="393652" y="945238"/>
                  <a:pt x="302777" y="890874"/>
                  <a:pt x="155187" y="931106"/>
                </a:cubicBezTo>
                <a:cubicBezTo>
                  <a:pt x="67339" y="927650"/>
                  <a:pt x="8068" y="861214"/>
                  <a:pt x="0" y="775919"/>
                </a:cubicBezTo>
                <a:cubicBezTo>
                  <a:pt x="-9215" y="676910"/>
                  <a:pt x="25937" y="561400"/>
                  <a:pt x="0" y="459346"/>
                </a:cubicBezTo>
                <a:cubicBezTo>
                  <a:pt x="-25937" y="357292"/>
                  <a:pt x="12658" y="262181"/>
                  <a:pt x="0" y="155187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Đ,S?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40C3B-1139-461F-5FDE-66B9E5B28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37" y="184768"/>
            <a:ext cx="1530229" cy="1335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EEB9C2-FB2F-594F-03A5-DBF4EB26A895}"/>
              </a:ext>
            </a:extLst>
          </p:cNvPr>
          <p:cNvSpPr txBox="1"/>
          <p:nvPr/>
        </p:nvSpPr>
        <p:spPr>
          <a:xfrm>
            <a:off x="2322533" y="1139665"/>
            <a:ext cx="1265570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6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,15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1AA1E-B213-2422-D178-CBD53B5D1BB0}"/>
              </a:ext>
            </a:extLst>
          </p:cNvPr>
          <p:cNvSpPr txBox="1"/>
          <p:nvPr/>
        </p:nvSpPr>
        <p:spPr>
          <a:xfrm>
            <a:off x="2028786" y="1577798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-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711689-6DC7-2DF2-1FBF-5769363A20A6}"/>
              </a:ext>
            </a:extLst>
          </p:cNvPr>
          <p:cNvSpPr txBox="1"/>
          <p:nvPr/>
        </p:nvSpPr>
        <p:spPr>
          <a:xfrm>
            <a:off x="2326347" y="1892208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,7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9A2166-9AE2-3313-3B31-DB4F3BE44861}"/>
              </a:ext>
            </a:extLst>
          </p:cNvPr>
          <p:cNvSpPr txBox="1"/>
          <p:nvPr/>
        </p:nvSpPr>
        <p:spPr>
          <a:xfrm>
            <a:off x="2296918" y="2600069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4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,8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33A447-B0C8-D76C-5B55-509907C5AB86}"/>
              </a:ext>
            </a:extLst>
          </p:cNvPr>
          <p:cNvCxnSpPr>
            <a:cxnSpLocks/>
          </p:cNvCxnSpPr>
          <p:nvPr/>
        </p:nvCxnSpPr>
        <p:spPr>
          <a:xfrm>
            <a:off x="1974384" y="2864339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82FBD0-8901-F54F-1705-833E64CEF5EE}"/>
              </a:ext>
            </a:extLst>
          </p:cNvPr>
          <p:cNvSpPr txBox="1"/>
          <p:nvPr/>
        </p:nvSpPr>
        <p:spPr>
          <a:xfrm>
            <a:off x="5091930" y="1127885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4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,38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3C055-AA7D-BAFF-0E84-71AABD7FBDC7}"/>
              </a:ext>
            </a:extLst>
          </p:cNvPr>
          <p:cNvSpPr txBox="1"/>
          <p:nvPr/>
        </p:nvSpPr>
        <p:spPr>
          <a:xfrm>
            <a:off x="4798184" y="1566018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-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62F38E-E1B6-6E44-7711-7554D6F24619}"/>
              </a:ext>
            </a:extLst>
          </p:cNvPr>
          <p:cNvSpPr txBox="1"/>
          <p:nvPr/>
        </p:nvSpPr>
        <p:spPr>
          <a:xfrm>
            <a:off x="5093933" y="1875934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1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,56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096C07-DD9D-77D9-7FBB-07F8F5E278A2}"/>
              </a:ext>
            </a:extLst>
          </p:cNvPr>
          <p:cNvSpPr txBox="1"/>
          <p:nvPr/>
        </p:nvSpPr>
        <p:spPr>
          <a:xfrm>
            <a:off x="5106178" y="2656261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2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,82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AFFDA2-C175-28EE-E5C7-AA606022197D}"/>
              </a:ext>
            </a:extLst>
          </p:cNvPr>
          <p:cNvCxnSpPr>
            <a:cxnSpLocks/>
          </p:cNvCxnSpPr>
          <p:nvPr/>
        </p:nvCxnSpPr>
        <p:spPr>
          <a:xfrm>
            <a:off x="4916302" y="2864339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F1E866A-354C-A0D7-E3B1-92C4BF1B82CE}"/>
              </a:ext>
            </a:extLst>
          </p:cNvPr>
          <p:cNvSpPr txBox="1"/>
          <p:nvPr/>
        </p:nvSpPr>
        <p:spPr>
          <a:xfrm>
            <a:off x="8061422" y="1081775"/>
            <a:ext cx="1618853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85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,9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0E7572-3AA3-19A1-6129-9544F3BB927B}"/>
              </a:ext>
            </a:extLst>
          </p:cNvPr>
          <p:cNvSpPr txBox="1"/>
          <p:nvPr/>
        </p:nvSpPr>
        <p:spPr>
          <a:xfrm>
            <a:off x="8100539" y="2572373"/>
            <a:ext cx="1907978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35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,3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A92887-480C-719F-85F6-99C8BEAFF2AC}"/>
              </a:ext>
            </a:extLst>
          </p:cNvPr>
          <p:cNvCxnSpPr>
            <a:cxnSpLocks/>
          </p:cNvCxnSpPr>
          <p:nvPr/>
        </p:nvCxnSpPr>
        <p:spPr>
          <a:xfrm>
            <a:off x="8119098" y="2790376"/>
            <a:ext cx="158463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E384F02-B5F1-7E71-2F3D-F1C7164D2EAB}"/>
              </a:ext>
            </a:extLst>
          </p:cNvPr>
          <p:cNvSpPr txBox="1"/>
          <p:nvPr/>
        </p:nvSpPr>
        <p:spPr>
          <a:xfrm>
            <a:off x="8072179" y="1796739"/>
            <a:ext cx="210497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5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,06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112F571-5687-96A9-420F-B55186C50077}"/>
              </a:ext>
            </a:extLst>
          </p:cNvPr>
          <p:cNvSpPr txBox="1"/>
          <p:nvPr/>
        </p:nvSpPr>
        <p:spPr>
          <a:xfrm>
            <a:off x="7494659" y="1439257"/>
            <a:ext cx="70251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-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思源黑体 CN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083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4162268" y="2319727"/>
            <a:ext cx="4419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Đặt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24,36 + 45,23</a:t>
            </a:r>
          </a:p>
        </p:txBody>
      </p:sp>
    </p:spTree>
    <p:extLst>
      <p:ext uri="{BB962C8B-B14F-4D97-AF65-F5344CB8AC3E}">
        <p14:creationId xmlns:p14="http://schemas.microsoft.com/office/powerpoint/2010/main" val="17333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ừ ST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72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06"/>
            <a:ext cx="12192000" cy="6858000"/>
          </a:xfrm>
        </p:spPr>
      </p:pic>
      <p:sp>
        <p:nvSpPr>
          <p:cNvPr id="3" name="Rounded Rectangular Callout 2"/>
          <p:cNvSpPr/>
          <p:nvPr/>
        </p:nvSpPr>
        <p:spPr>
          <a:xfrm>
            <a:off x="95250" y="209006"/>
            <a:ext cx="2961459" cy="2266700"/>
          </a:xfrm>
          <a:prstGeom prst="wedgeRoundRectCallout">
            <a:avLst>
              <a:gd name="adj1" fmla="val 5181"/>
              <a:gd name="adj2" fmla="val 83609"/>
              <a:gd name="adj3" fmla="val 16667"/>
            </a:avLst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 new romen"/>
              </a:rPr>
              <a:t>Thành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tích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nhảy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xa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năm</a:t>
            </a:r>
            <a:r>
              <a:rPr lang="en-US" sz="2800" dirty="0" smtClean="0">
                <a:latin typeface="Time new romen"/>
              </a:rPr>
              <a:t> nay </a:t>
            </a:r>
            <a:r>
              <a:rPr lang="en-US" sz="2800" dirty="0" err="1" smtClean="0">
                <a:latin typeface="Time new romen"/>
              </a:rPr>
              <a:t>của</a:t>
            </a:r>
            <a:r>
              <a:rPr lang="en-US" sz="2800" dirty="0" smtClean="0">
                <a:latin typeface="Time new romen"/>
              </a:rPr>
              <a:t> Lan </a:t>
            </a:r>
            <a:r>
              <a:rPr lang="en-US" sz="2800" dirty="0" err="1" smtClean="0">
                <a:latin typeface="Time new romen"/>
              </a:rPr>
              <a:t>là</a:t>
            </a:r>
            <a:r>
              <a:rPr lang="en-US" sz="2800" dirty="0" smtClean="0">
                <a:latin typeface="Time new romen"/>
              </a:rPr>
              <a:t> 4,43m.</a:t>
            </a:r>
            <a:endParaRPr lang="en-US" sz="2800" dirty="0">
              <a:latin typeface="Time new romen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747657" y="209006"/>
            <a:ext cx="6444343" cy="2266700"/>
          </a:xfrm>
          <a:prstGeom prst="wedgeRoundRectCallout">
            <a:avLst>
              <a:gd name="adj1" fmla="val 14303"/>
              <a:gd name="adj2" fmla="val 104007"/>
              <a:gd name="adj3" fmla="val 16667"/>
            </a:avLst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800" dirty="0" err="1" smtClean="0">
                <a:latin typeface="Time new romen"/>
              </a:rPr>
              <a:t>Năm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ngoái</a:t>
            </a:r>
            <a:r>
              <a:rPr lang="en-US" sz="2800" dirty="0" smtClean="0">
                <a:latin typeface="Time new romen"/>
              </a:rPr>
              <a:t>, </a:t>
            </a:r>
            <a:r>
              <a:rPr lang="en-US" sz="2800" dirty="0" err="1" smtClean="0">
                <a:latin typeface="Time new romen"/>
              </a:rPr>
              <a:t>thành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tích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của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cậu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ấy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là</a:t>
            </a:r>
            <a:r>
              <a:rPr lang="en-US" sz="2800" dirty="0" smtClean="0">
                <a:latin typeface="Time new romen"/>
              </a:rPr>
              <a:t> 4,16m. </a:t>
            </a:r>
            <a:r>
              <a:rPr lang="en-US" sz="2800" dirty="0" err="1" smtClean="0">
                <a:latin typeface="Time new romen"/>
              </a:rPr>
              <a:t>Đố</a:t>
            </a:r>
            <a:r>
              <a:rPr lang="en-US" sz="2800" dirty="0" smtClean="0">
                <a:latin typeface="Time new romen"/>
              </a:rPr>
              <a:t> Mai </a:t>
            </a:r>
            <a:r>
              <a:rPr lang="en-US" sz="2800" dirty="0" err="1" smtClean="0">
                <a:latin typeface="Time new romen"/>
              </a:rPr>
              <a:t>biết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thành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tích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năm</a:t>
            </a:r>
            <a:r>
              <a:rPr lang="en-US" sz="2800" dirty="0" smtClean="0">
                <a:latin typeface="Time new romen"/>
              </a:rPr>
              <a:t> nay </a:t>
            </a:r>
            <a:r>
              <a:rPr lang="en-US" sz="2800" dirty="0" err="1" smtClean="0">
                <a:latin typeface="Time new romen"/>
              </a:rPr>
              <a:t>của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cậu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ấy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hơn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thành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tích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năm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ngoái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bao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nhiêu</a:t>
            </a:r>
            <a:r>
              <a:rPr lang="en-US" sz="2800" dirty="0" smtClean="0">
                <a:latin typeface="Time new romen"/>
              </a:rPr>
              <a:t> </a:t>
            </a:r>
            <a:r>
              <a:rPr lang="en-US" sz="2800" dirty="0" err="1" smtClean="0">
                <a:latin typeface="Time new romen"/>
              </a:rPr>
              <a:t>mét</a:t>
            </a:r>
            <a:r>
              <a:rPr lang="en-US" sz="2800" dirty="0" smtClean="0">
                <a:latin typeface="Time new romen"/>
              </a:rPr>
              <a:t>?</a:t>
            </a:r>
            <a:endParaRPr lang="en-US" sz="2800" dirty="0">
              <a:latin typeface="Time new romen"/>
            </a:endParaRPr>
          </a:p>
        </p:txBody>
      </p:sp>
    </p:spTree>
    <p:extLst>
      <p:ext uri="{BB962C8B-B14F-4D97-AF65-F5344CB8AC3E}">
        <p14:creationId xmlns:p14="http://schemas.microsoft.com/office/powerpoint/2010/main" val="38044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66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0D9CA1-96D5-47F3-40ED-64CAE91AE0C4}"/>
              </a:ext>
            </a:extLst>
          </p:cNvPr>
          <p:cNvSpPr/>
          <p:nvPr/>
        </p:nvSpPr>
        <p:spPr>
          <a:xfrm>
            <a:off x="3603625" y="2263775"/>
            <a:ext cx="1295400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50" dirty="0">
                <a:latin typeface="Time new romen"/>
              </a:rPr>
              <a:t>443</a:t>
            </a:r>
            <a:endParaRPr lang="vi-VN" sz="4050" dirty="0">
              <a:latin typeface="Time new romen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349DFB-BB9B-B9EE-502E-8BD77AF656DB}"/>
              </a:ext>
            </a:extLst>
          </p:cNvPr>
          <p:cNvSpPr/>
          <p:nvPr/>
        </p:nvSpPr>
        <p:spPr>
          <a:xfrm>
            <a:off x="6094414" y="2263775"/>
            <a:ext cx="1196975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50" dirty="0">
                <a:latin typeface="Time new romen"/>
              </a:rPr>
              <a:t>4,43</a:t>
            </a:r>
            <a:endParaRPr lang="vi-VN" sz="4050" dirty="0">
              <a:latin typeface="Time new rome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FA3ADD-E8FA-9F5D-7CA0-78A96E1FF3CD}"/>
              </a:ext>
            </a:extLst>
          </p:cNvPr>
          <p:cNvSpPr/>
          <p:nvPr/>
        </p:nvSpPr>
        <p:spPr>
          <a:xfrm>
            <a:off x="6094414" y="3625850"/>
            <a:ext cx="1196975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50" dirty="0">
                <a:latin typeface="Time new romen"/>
              </a:rPr>
              <a:t>0,27</a:t>
            </a:r>
            <a:endParaRPr lang="vi-VN" sz="4050" dirty="0">
              <a:latin typeface="Time new rome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035B4A-A45C-BF94-4409-F952B69D4AE1}"/>
              </a:ext>
            </a:extLst>
          </p:cNvPr>
          <p:cNvSpPr/>
          <p:nvPr/>
        </p:nvSpPr>
        <p:spPr>
          <a:xfrm>
            <a:off x="3603625" y="2949575"/>
            <a:ext cx="1295400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50" dirty="0">
                <a:latin typeface="Time new romen"/>
              </a:rPr>
              <a:t>416</a:t>
            </a:r>
            <a:endParaRPr lang="vi-VN" sz="4050" dirty="0">
              <a:latin typeface="Time new romen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E1DA31-C5D6-8A29-17A9-4AE50EFF06F6}"/>
              </a:ext>
            </a:extLst>
          </p:cNvPr>
          <p:cNvSpPr/>
          <p:nvPr/>
        </p:nvSpPr>
        <p:spPr>
          <a:xfrm>
            <a:off x="3090863" y="2606675"/>
            <a:ext cx="685800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50" dirty="0">
                <a:latin typeface="Time new romen"/>
              </a:rPr>
              <a:t>-</a:t>
            </a:r>
            <a:endParaRPr lang="vi-VN" sz="4050" dirty="0">
              <a:latin typeface="Time new rome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B02F5B-0EAD-04D6-8C1E-519E769EC8A8}"/>
              </a:ext>
            </a:extLst>
          </p:cNvPr>
          <p:cNvSpPr/>
          <p:nvPr/>
        </p:nvSpPr>
        <p:spPr>
          <a:xfrm>
            <a:off x="6094414" y="2949575"/>
            <a:ext cx="1196975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50" dirty="0">
                <a:latin typeface="Time new romen"/>
              </a:rPr>
              <a:t>4,16</a:t>
            </a:r>
            <a:endParaRPr lang="vi-VN" sz="4050" dirty="0">
              <a:latin typeface="Time new rome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168483-352B-481F-ADAF-1B2A9EC0589D}"/>
              </a:ext>
            </a:extLst>
          </p:cNvPr>
          <p:cNvSpPr/>
          <p:nvPr/>
        </p:nvSpPr>
        <p:spPr>
          <a:xfrm>
            <a:off x="3603625" y="3635375"/>
            <a:ext cx="1295400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50" dirty="0">
                <a:latin typeface="Time new romen"/>
              </a:rPr>
              <a:t>   27</a:t>
            </a:r>
            <a:endParaRPr lang="vi-VN" sz="4050" dirty="0">
              <a:latin typeface="Time new rome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A4E279-A5BB-A9FC-4369-44BD44A04F80}"/>
              </a:ext>
            </a:extLst>
          </p:cNvPr>
          <p:cNvSpPr/>
          <p:nvPr/>
        </p:nvSpPr>
        <p:spPr>
          <a:xfrm>
            <a:off x="5510213" y="2606675"/>
            <a:ext cx="685800" cy="685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50" dirty="0">
                <a:latin typeface="Time new romen"/>
              </a:rPr>
              <a:t>-</a:t>
            </a:r>
            <a:endParaRPr lang="vi-VN" sz="4050" dirty="0">
              <a:latin typeface="Time new romen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80C529-CC2B-6F99-A663-19CB5EACDF17}"/>
              </a:ext>
            </a:extLst>
          </p:cNvPr>
          <p:cNvCxnSpPr/>
          <p:nvPr/>
        </p:nvCxnSpPr>
        <p:spPr>
          <a:xfrm>
            <a:off x="3727450" y="3635375"/>
            <a:ext cx="9858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F5B733-3D6F-9985-6070-4CC5AEB1FA68}"/>
              </a:ext>
            </a:extLst>
          </p:cNvPr>
          <p:cNvCxnSpPr/>
          <p:nvPr/>
        </p:nvCxnSpPr>
        <p:spPr>
          <a:xfrm>
            <a:off x="6094414" y="3625850"/>
            <a:ext cx="119697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flipH="1">
            <a:off x="6388100" y="2257426"/>
            <a:ext cx="304800" cy="714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50" dirty="0">
                <a:solidFill>
                  <a:srgbClr val="FF0000"/>
                </a:solidFill>
                <a:latin typeface="Time new romen"/>
              </a:rPr>
              <a:t>,</a:t>
            </a:r>
            <a:endParaRPr lang="en-US" sz="405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6388100" y="2935288"/>
            <a:ext cx="304800" cy="715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50" dirty="0">
                <a:solidFill>
                  <a:srgbClr val="FF0000"/>
                </a:solidFill>
                <a:latin typeface="Time new romen"/>
              </a:rPr>
              <a:t>,</a:t>
            </a:r>
            <a:endParaRPr lang="en-US" sz="405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6388100" y="3616326"/>
            <a:ext cx="304800" cy="714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50" dirty="0">
                <a:solidFill>
                  <a:srgbClr val="FF0000"/>
                </a:solidFill>
                <a:latin typeface="Time new romen"/>
              </a:rPr>
              <a:t>,</a:t>
            </a:r>
            <a:endParaRPr lang="en-US" sz="405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553200" y="2438400"/>
            <a:ext cx="0" cy="2057400"/>
          </a:xfrm>
          <a:prstGeom prst="line">
            <a:avLst/>
          </a:prstGeom>
          <a:ln w="95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64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2209800" y="1066800"/>
            <a:ext cx="88773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b) Ví dụ 2:  Đặt tính rồi tính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63,49 – 1,8 =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74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5410200" y="2525714"/>
            <a:ext cx="32766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63, 49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2209800" y="273050"/>
            <a:ext cx="88773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b) Ví dụ 2:  Đặt tính rồi tính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63,49 – 1,8 =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0" y="3562350"/>
            <a:ext cx="1447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5334000" y="2754313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10800000" flipV="1">
            <a:off x="6408738" y="3548063"/>
            <a:ext cx="825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 flipH="1">
            <a:off x="6180138" y="3544889"/>
            <a:ext cx="4238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91200" y="3548063"/>
            <a:ext cx="38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70539" y="3548063"/>
            <a:ext cx="47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10633767" flipV="1">
            <a:off x="6016625" y="3503614"/>
            <a:ext cx="304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8204" name="TextBox 18"/>
          <p:cNvSpPr txBox="1">
            <a:spLocks noChangeArrowheads="1"/>
          </p:cNvSpPr>
          <p:nvPr/>
        </p:nvSpPr>
        <p:spPr bwMode="auto">
          <a:xfrm>
            <a:off x="4395788" y="4067175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205" name="TextBox 18"/>
          <p:cNvSpPr txBox="1">
            <a:spLocks noChangeArrowheads="1"/>
          </p:cNvSpPr>
          <p:nvPr/>
        </p:nvSpPr>
        <p:spPr bwMode="auto">
          <a:xfrm>
            <a:off x="5605463" y="3021013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 1, 8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434139" y="3025775"/>
            <a:ext cx="48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2715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66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187</Words>
  <Application>Microsoft Office PowerPoint</Application>
  <PresentationFormat>Widescreen</PresentationFormat>
  <Paragraphs>70</Paragraphs>
  <Slides>17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Tahoma</vt:lpstr>
      <vt:lpstr>Cambria</vt:lpstr>
      <vt:lpstr>Time new romen</vt:lpstr>
      <vt:lpstr>思源黑体 CN</vt:lpstr>
      <vt:lpstr>Times New Roman</vt:lpstr>
      <vt:lpstr>等线</vt:lpstr>
      <vt:lpstr>Calibri Light</vt:lpstr>
      <vt:lpstr>Calibri</vt:lpstr>
      <vt:lpstr>SimSun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48</cp:revision>
  <dcterms:created xsi:type="dcterms:W3CDTF">2018-01-25T21:58:14Z</dcterms:created>
  <dcterms:modified xsi:type="dcterms:W3CDTF">2024-11-04T17:03:50Z</dcterms:modified>
</cp:coreProperties>
</file>