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11/4/2024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11/4/2024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11/4/2024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11/4/2024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11/4/2024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11/4/2024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11/4/2024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11/4/2024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11/4/2024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11/4/2024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11/4/2024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11/4/2024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14182" y="101600"/>
            <a:ext cx="1477818" cy="42487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959118"/>
            <a:ext cx="10175631" cy="81064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49957" y="1699942"/>
            <a:ext cx="62807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ĐIỆN</a:t>
            </a:r>
            <a:endParaRPr lang="en-AU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9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32654" y="92363"/>
            <a:ext cx="1394691" cy="4802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6" descr="Tuyệt chiêu giúp bé siêng năng, tự giác khi làm việc nh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54" y="234604"/>
            <a:ext cx="11194891" cy="6510713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33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51127" y="193963"/>
            <a:ext cx="1440873" cy="3602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199" y="-2024918"/>
            <a:ext cx="6669602" cy="66635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416" y="1827826"/>
            <a:ext cx="12134509" cy="4934265"/>
          </a:xfrm>
          <a:prstGeom prst="rect">
            <a:avLst/>
          </a:prstGeom>
        </p:spPr>
      </p:pic>
      <p:sp>
        <p:nvSpPr>
          <p:cNvPr id="10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7F3638B6-93B8-4F02-BDEB-76312733CD91}"/>
              </a:ext>
            </a:extLst>
          </p:cNvPr>
          <p:cNvSpPr txBox="1"/>
          <p:nvPr/>
        </p:nvSpPr>
        <p:spPr>
          <a:xfrm>
            <a:off x="1676222" y="3384752"/>
            <a:ext cx="9295093" cy="184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defTabSz="412750" hangingPunct="0"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Kể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những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việc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em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đã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làm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được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khi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ở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nhà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, ở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trường</a:t>
            </a:r>
            <a:endParaRPr lang="en-US" sz="6000" kern="0" dirty="0"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</p:txBody>
      </p:sp>
      <p:sp>
        <p:nvSpPr>
          <p:cNvPr id="11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7F3638B6-93B8-4F02-BDEB-76312733CD91}"/>
              </a:ext>
            </a:extLst>
          </p:cNvPr>
          <p:cNvSpPr txBox="1"/>
          <p:nvPr/>
        </p:nvSpPr>
        <p:spPr>
          <a:xfrm>
            <a:off x="1676221" y="3405379"/>
            <a:ext cx="9295093" cy="184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defTabSz="412750" hangingPunct="0"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Khi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làm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những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việc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đó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em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cảm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thấy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thế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nào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?</a:t>
            </a:r>
            <a:endParaRPr lang="en-US" sz="6000" kern="0" dirty="0"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3086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594109" y="147782"/>
            <a:ext cx="1597891" cy="44334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Oval 5"/>
          <p:cNvSpPr/>
          <p:nvPr/>
        </p:nvSpPr>
        <p:spPr>
          <a:xfrm>
            <a:off x="11018981" y="5624945"/>
            <a:ext cx="1173019" cy="112683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SGK/19</a:t>
            </a:r>
            <a:endParaRPr lang="en-A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40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32654" y="92363"/>
            <a:ext cx="1394691" cy="4802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ounded Rectangle 7"/>
          <p:cNvSpPr/>
          <p:nvPr/>
        </p:nvSpPr>
        <p:spPr>
          <a:xfrm>
            <a:off x="2433781" y="1342419"/>
            <a:ext cx="9144000" cy="33343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AU" sz="6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908706-0659-2F4F-A419-C19628BBE0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3" y="3041481"/>
            <a:ext cx="3175018" cy="378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3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5E65F50-334B-2D45-AB23-D8EAA472C416}"/>
              </a:ext>
            </a:extLst>
          </p:cNvPr>
          <p:cNvSpPr/>
          <p:nvPr/>
        </p:nvSpPr>
        <p:spPr>
          <a:xfrm>
            <a:off x="-6687" y="163382"/>
            <a:ext cx="3623401" cy="13122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659572" y="766894"/>
            <a:ext cx="8460502" cy="5652433"/>
            <a:chOff x="3094385" y="1329235"/>
            <a:chExt cx="8460502" cy="514497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94385" y="1329235"/>
              <a:ext cx="8460502" cy="258374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94385" y="3871687"/>
              <a:ext cx="8460502" cy="2602525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35E65F50-334B-2D45-AB23-D8EAA472C416}"/>
              </a:ext>
            </a:extLst>
          </p:cNvPr>
          <p:cNvSpPr/>
          <p:nvPr/>
        </p:nvSpPr>
        <p:spPr>
          <a:xfrm>
            <a:off x="132886" y="1798101"/>
            <a:ext cx="3326568" cy="39173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3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74" y="6038499"/>
            <a:ext cx="3123254" cy="77186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732654" y="92363"/>
            <a:ext cx="1394691" cy="4802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784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10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0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0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9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32654" y="92363"/>
            <a:ext cx="1394691" cy="4802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358" t="2555" r="48515" b="1098"/>
          <a:stretch/>
        </p:blipFill>
        <p:spPr>
          <a:xfrm>
            <a:off x="779318" y="363889"/>
            <a:ext cx="4156364" cy="27348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5253644" y="408856"/>
            <a:ext cx="6679637" cy="286232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nam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xóa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6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Điều</a:t>
            </a:r>
            <a:r>
              <a:rPr lang="en-US" sz="36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này</a:t>
            </a:r>
            <a:r>
              <a:rPr lang="en-US" sz="36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36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thấy</a:t>
            </a:r>
            <a:r>
              <a:rPr lang="en-US" sz="36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lang="en-US" sz="36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36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36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</a:t>
            </a:r>
            <a:r>
              <a:rPr lang="en-US" sz="36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hủ</a:t>
            </a:r>
            <a:r>
              <a:rPr lang="en-US" sz="36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lao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17328" y="4504748"/>
            <a:ext cx="6679638" cy="175432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 nữ đang say sưa, </a:t>
            </a:r>
            <a:r>
              <a:rPr lang="vi-VN" sz="36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ngâ</a:t>
            </a:r>
            <a:r>
              <a:rPr lang="en-US" sz="36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 </a:t>
            </a:r>
            <a:r>
              <a:rPr lang="vi-VN" sz="36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nga </a:t>
            </a:r>
            <a:r>
              <a:rPr lang="vi-VN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từng câu hát chăm sóc vườn rau</a:t>
            </a:r>
            <a:r>
              <a:rPr lang="vi-VN" sz="36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600" dirty="0" smtClean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vẻ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lao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endParaRPr lang="en-US" sz="36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2099" t="3043" r="2950" b="5442"/>
          <a:stretch/>
        </p:blipFill>
        <p:spPr>
          <a:xfrm>
            <a:off x="779318" y="3646226"/>
            <a:ext cx="4156364" cy="28390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571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32654" y="92363"/>
            <a:ext cx="1394691" cy="4802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5010418" y="1041904"/>
            <a:ext cx="6966111" cy="120032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nữ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lau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Lao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cực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68561" y="3782893"/>
            <a:ext cx="6243984" cy="286232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 nam xin mẹ để tham gia tổng vệ sinh đường làng cùng với mọi người</a:t>
            </a:r>
            <a:r>
              <a:rPr lang="vi-VN" sz="36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600" dirty="0" smtClean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tham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lao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ở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nơi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641" t="3354" r="46180" b="1817"/>
          <a:stretch/>
        </p:blipFill>
        <p:spPr>
          <a:xfrm>
            <a:off x="512914" y="381693"/>
            <a:ext cx="4076193" cy="27113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3388" t="-137"/>
          <a:stretch/>
        </p:blipFill>
        <p:spPr>
          <a:xfrm>
            <a:off x="512913" y="3669033"/>
            <a:ext cx="4076193" cy="28631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013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32654" y="92363"/>
            <a:ext cx="1394691" cy="4802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ound Diagonal Corner Rectangle 8"/>
          <p:cNvSpPr/>
          <p:nvPr/>
        </p:nvSpPr>
        <p:spPr>
          <a:xfrm>
            <a:off x="464127" y="516081"/>
            <a:ext cx="11263746" cy="5825837"/>
          </a:xfrm>
          <a:prstGeom prst="round2DiagRect">
            <a:avLst/>
          </a:prstGeom>
          <a:solidFill>
            <a:schemeClr val="bg1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cực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phù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khả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đùn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đẩy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N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hiệt tình tham gia các hoạt động của xã hội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V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ượt mọi khó khăn, chấp nhận thử thách để làm tốt công việc của mình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T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ự làm lấy công việc của mình, làm việc từ đầu </a:t>
            </a: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đến cuối…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62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407" y="1846263"/>
            <a:ext cx="7151511" cy="402272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32654" y="92363"/>
            <a:ext cx="1394691" cy="4802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15" y="1262628"/>
            <a:ext cx="5776992" cy="43327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630381"/>
            <a:ext cx="5920509" cy="517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6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32</TotalTime>
  <Words>271</Words>
  <Application>Microsoft Office PowerPoint</Application>
  <PresentationFormat>Widescreen</PresentationFormat>
  <Paragraphs>23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Calibri</vt:lpstr>
      <vt:lpstr>Calibri Light</vt:lpstr>
      <vt:lpstr>Cambria</vt:lpstr>
      <vt:lpstr>Roboto Bold</vt:lpstr>
      <vt:lpstr>Roboto Light</vt:lpstr>
      <vt:lpstr>Times New Roman</vt:lpstr>
      <vt:lpstr>Wingdings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28</cp:revision>
  <dcterms:created xsi:type="dcterms:W3CDTF">2024-11-03T07:00:12Z</dcterms:created>
  <dcterms:modified xsi:type="dcterms:W3CDTF">2024-11-04T05:32:47Z</dcterms:modified>
</cp:coreProperties>
</file>