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79" r:id="rId2"/>
    <p:sldId id="318" r:id="rId3"/>
    <p:sldId id="2603" r:id="rId4"/>
    <p:sldId id="2604" r:id="rId5"/>
    <p:sldId id="2605" r:id="rId6"/>
    <p:sldId id="261" r:id="rId7"/>
    <p:sldId id="262" r:id="rId8"/>
    <p:sldId id="263" r:id="rId9"/>
    <p:sldId id="264" r:id="rId10"/>
    <p:sldId id="320" r:id="rId11"/>
    <p:sldId id="321" r:id="rId12"/>
    <p:sldId id="322" r:id="rId13"/>
    <p:sldId id="298" r:id="rId14"/>
  </p:sldIdLst>
  <p:sldSz cx="12192000" cy="6858000"/>
  <p:notesSz cx="6858000" cy="9144000"/>
  <p:embeddedFontLst>
    <p:embeddedFont>
      <p:font typeface="Arial Black" panose="020B0A04020102020204" pitchFamily="3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-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D9CCB-BAD0-404E-9EAA-726997197CA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993FB-E4F4-4D4A-B10A-55DB281A6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9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399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9507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004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76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55" name="Google Shape;2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86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132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31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479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538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337" name="Google Shape;3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409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056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6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524001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anose="020B0A04020102020204" pitchFamily="34" charset="0"/>
                <a:cs typeface="Times New Roman" panose="02020603050405020304" charset="0"/>
              </a:rPr>
              <a:t>CHÀO MỪNG QUÝ THẦY CÔ </a:t>
            </a:r>
          </a:p>
          <a:p>
            <a:pPr algn="ctr"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anose="020B0A04020102020204" pitchFamily="34" charset="0"/>
                <a:cs typeface="Times New Roman" panose="02020603050405020304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3771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3569677" y="3200796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endParaRPr lang="en-US" b="1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888" y="1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-1833562" y="3322639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72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7158039" y="3309939"/>
            <a:ext cx="6827837" cy="211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ldLvl="0" animBg="1"/>
      <p:bldP spid="60420" grpId="1" animBg="1"/>
      <p:bldP spid="14341" grpId="0"/>
      <p:bldP spid="143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800869" y="1095470"/>
            <a:ext cx="2504016" cy="861720"/>
            <a:chOff x="85748" y="9206"/>
            <a:chExt cx="1978576" cy="862067"/>
          </a:xfrm>
        </p:grpSpPr>
        <p:grpSp>
          <p:nvGrpSpPr>
            <p:cNvPr id="379" name="Google Shape;379;p9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80" name="Google Shape;380;p9"/>
              <p:cNvSpPr/>
              <p:nvPr/>
            </p:nvSpPr>
            <p:spPr>
              <a:xfrm>
                <a:off x="440086" y="169725"/>
                <a:ext cx="1416424" cy="60613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9"/>
            <p:cNvGrpSpPr/>
            <p:nvPr/>
          </p:nvGrpSpPr>
          <p:grpSpPr>
            <a:xfrm>
              <a:off x="153037" y="9206"/>
              <a:ext cx="1911287" cy="862067"/>
              <a:chOff x="-651821" y="-298726"/>
              <a:chExt cx="1911287" cy="862067"/>
            </a:xfrm>
          </p:grpSpPr>
          <p:sp>
            <p:nvSpPr>
              <p:cNvPr id="383" name="Google Shape;383;p9"/>
              <p:cNvSpPr txBox="1"/>
              <p:nvPr/>
            </p:nvSpPr>
            <p:spPr>
              <a:xfrm>
                <a:off x="-651821" y="-298726"/>
                <a:ext cx="441125" cy="8620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000000"/>
                  </a:buClr>
                  <a:buSzPts val="3600"/>
                </a:pPr>
                <a:r>
                  <a:rPr lang="en-US" sz="4800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9"/>
              <p:cNvSpPr txBox="1"/>
              <p:nvPr/>
            </p:nvSpPr>
            <p:spPr>
              <a:xfrm>
                <a:off x="-195257" y="-222529"/>
                <a:ext cx="1454723" cy="780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FFFFFF"/>
                  </a:buClr>
                  <a:buSzPts val="3200"/>
                </a:pPr>
                <a:r>
                  <a:rPr lang="en-US" sz="4267" b="1" kern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Viết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86" y="2624096"/>
            <a:ext cx="9285633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044639"/>
      </p:ext>
    </p:extLst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856288" y="1086234"/>
            <a:ext cx="2504016" cy="861720"/>
            <a:chOff x="85748" y="9206"/>
            <a:chExt cx="1978576" cy="862067"/>
          </a:xfrm>
        </p:grpSpPr>
        <p:grpSp>
          <p:nvGrpSpPr>
            <p:cNvPr id="379" name="Google Shape;379;p9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80" name="Google Shape;380;p9"/>
              <p:cNvSpPr/>
              <p:nvPr/>
            </p:nvSpPr>
            <p:spPr>
              <a:xfrm>
                <a:off x="440086" y="169725"/>
                <a:ext cx="1416424" cy="60613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9"/>
            <p:cNvGrpSpPr/>
            <p:nvPr/>
          </p:nvGrpSpPr>
          <p:grpSpPr>
            <a:xfrm>
              <a:off x="153037" y="9206"/>
              <a:ext cx="1911287" cy="862067"/>
              <a:chOff x="-651821" y="-298726"/>
              <a:chExt cx="1911287" cy="862067"/>
            </a:xfrm>
          </p:grpSpPr>
          <p:sp>
            <p:nvSpPr>
              <p:cNvPr id="383" name="Google Shape;383;p9"/>
              <p:cNvSpPr txBox="1"/>
              <p:nvPr/>
            </p:nvSpPr>
            <p:spPr>
              <a:xfrm>
                <a:off x="-651821" y="-298726"/>
                <a:ext cx="441125" cy="8620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000000"/>
                  </a:buClr>
                  <a:buSzPts val="3600"/>
                </a:pPr>
                <a:r>
                  <a:rPr lang="en-US" sz="4800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9"/>
              <p:cNvSpPr txBox="1"/>
              <p:nvPr/>
            </p:nvSpPr>
            <p:spPr>
              <a:xfrm>
                <a:off x="-195257" y="-222529"/>
                <a:ext cx="1454723" cy="780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FFFFFF"/>
                  </a:buClr>
                  <a:buSzPts val="3200"/>
                </a:pPr>
                <a:r>
                  <a:rPr lang="en-US" sz="4267" b="1" kern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Viết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47" y="2465633"/>
            <a:ext cx="9950714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521994"/>
      </p:ext>
    </p:extLst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717742" y="1224779"/>
            <a:ext cx="2504016" cy="861720"/>
            <a:chOff x="85748" y="9206"/>
            <a:chExt cx="1978576" cy="862067"/>
          </a:xfrm>
        </p:grpSpPr>
        <p:grpSp>
          <p:nvGrpSpPr>
            <p:cNvPr id="379" name="Google Shape;379;p9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80" name="Google Shape;380;p9"/>
              <p:cNvSpPr/>
              <p:nvPr/>
            </p:nvSpPr>
            <p:spPr>
              <a:xfrm>
                <a:off x="440086" y="169725"/>
                <a:ext cx="1416424" cy="60613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9"/>
            <p:cNvGrpSpPr/>
            <p:nvPr/>
          </p:nvGrpSpPr>
          <p:grpSpPr>
            <a:xfrm>
              <a:off x="153037" y="9206"/>
              <a:ext cx="1911287" cy="862067"/>
              <a:chOff x="-651821" y="-298726"/>
              <a:chExt cx="1911287" cy="862067"/>
            </a:xfrm>
          </p:grpSpPr>
          <p:sp>
            <p:nvSpPr>
              <p:cNvPr id="383" name="Google Shape;383;p9"/>
              <p:cNvSpPr txBox="1"/>
              <p:nvPr/>
            </p:nvSpPr>
            <p:spPr>
              <a:xfrm>
                <a:off x="-651821" y="-298726"/>
                <a:ext cx="441125" cy="8620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000000"/>
                  </a:buClr>
                  <a:buSzPts val="3600"/>
                </a:pPr>
                <a:r>
                  <a:rPr lang="en-US" sz="4800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9"/>
              <p:cNvSpPr txBox="1"/>
              <p:nvPr/>
            </p:nvSpPr>
            <p:spPr>
              <a:xfrm>
                <a:off x="-195257" y="-222529"/>
                <a:ext cx="1454723" cy="780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FFFFFF"/>
                  </a:buClr>
                  <a:buSzPts val="3200"/>
                </a:pPr>
                <a:r>
                  <a:rPr lang="en-US" sz="4267" b="1" kern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Viết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25280"/>
          <a:stretch/>
        </p:blipFill>
        <p:spPr>
          <a:xfrm>
            <a:off x="-76213" y="2295353"/>
            <a:ext cx="11887607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06251"/>
      </p:ext>
    </p:extLst>
  </p:cSld>
  <p:clrMapOvr>
    <a:masterClrMapping/>
  </p:clrMapOvr>
  <p:transition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3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3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9"/>
            <a:ext cx="12194509" cy="328255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803" y="3429006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"/>
          <p:cNvPicPr preferRelativeResize="0"/>
          <p:nvPr/>
        </p:nvPicPr>
        <p:blipFill rotWithShape="1">
          <a:blip r:embed="rId3">
            <a:alphaModFix/>
          </a:blip>
          <a:srcRect b="12066"/>
          <a:stretch/>
        </p:blipFill>
        <p:spPr>
          <a:xfrm>
            <a:off x="157019" y="147388"/>
            <a:ext cx="11868726" cy="579409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"/>
          <p:cNvSpPr txBox="1"/>
          <p:nvPr/>
        </p:nvSpPr>
        <p:spPr>
          <a:xfrm>
            <a:off x="2366434" y="5928783"/>
            <a:ext cx="8157633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200"/>
            </a:pPr>
            <a:r>
              <a:rPr lang="en-US" sz="42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Voi con mời bạn đi xem hội.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2"/>
          <p:cNvSpPr txBox="1"/>
          <p:nvPr/>
        </p:nvSpPr>
        <p:spPr>
          <a:xfrm>
            <a:off x="2689903" y="5930901"/>
            <a:ext cx="766400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FF0000"/>
              </a:buClr>
              <a:buSzPts val="3200"/>
            </a:pPr>
            <a:r>
              <a:rPr lang="en-US" sz="4267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2"/>
          <p:cNvSpPr txBox="1"/>
          <p:nvPr/>
        </p:nvSpPr>
        <p:spPr>
          <a:xfrm>
            <a:off x="8914153" y="5930901"/>
            <a:ext cx="764000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FF0000"/>
              </a:buClr>
              <a:buSzPts val="3200"/>
            </a:pPr>
            <a:r>
              <a:rPr lang="en-US" sz="4267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2" name="Google Shape;252;p2"/>
          <p:cNvSpPr txBox="1"/>
          <p:nvPr/>
        </p:nvSpPr>
        <p:spPr>
          <a:xfrm>
            <a:off x="4924723" y="5928767"/>
            <a:ext cx="1346400" cy="779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FF0000"/>
              </a:buClr>
              <a:buSzPts val="3200"/>
            </a:pPr>
            <a:r>
              <a:rPr lang="en-US" sz="4267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Google Shape;258;p3"/>
          <p:cNvGraphicFramePr/>
          <p:nvPr>
            <p:extLst>
              <p:ext uri="{D42A27DB-BD31-4B8C-83A1-F6EECF244321}">
                <p14:modId xmlns:p14="http://schemas.microsoft.com/office/powerpoint/2010/main" val="3089189349"/>
              </p:ext>
            </p:extLst>
          </p:nvPr>
        </p:nvGraphicFramePr>
        <p:xfrm>
          <a:off x="4222751" y="2491317"/>
          <a:ext cx="3572933" cy="1054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5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4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45767" marB="4576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45767" marB="4576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9" name="Google Shape;259;p3"/>
          <p:cNvGraphicFramePr/>
          <p:nvPr>
            <p:extLst>
              <p:ext uri="{D42A27DB-BD31-4B8C-83A1-F6EECF244321}">
                <p14:modId xmlns:p14="http://schemas.microsoft.com/office/powerpoint/2010/main" val="1260147126"/>
              </p:ext>
            </p:extLst>
          </p:nvPr>
        </p:nvGraphicFramePr>
        <p:xfrm>
          <a:off x="4201584" y="3534834"/>
          <a:ext cx="3572933" cy="9863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7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63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0" name="Google Shape;260;p3" descr="Tả con cò (Dàn ý + 4 mẫu) - Tập làm văn lớp 4 - Download.vn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" descr="Tả con cò (Dàn ý + 4 mẫu) - Tập làm văn lớp 4 - Download.vn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3" descr="Thân thương bụi sả chốn quê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" descr="Chọn lọc bộ tranh tô màu cái ô vừa đơn giản vừa thú vị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"/>
          <p:cNvSpPr txBox="1"/>
          <p:nvPr/>
        </p:nvSpPr>
        <p:spPr>
          <a:xfrm>
            <a:off x="3824817" y="1126457"/>
            <a:ext cx="4493683" cy="1138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FF0000"/>
              </a:buClr>
              <a:buSzPts val="4400"/>
            </a:pPr>
            <a:r>
              <a:rPr lang="en-US" sz="66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oi    ôi    ơi</a:t>
            </a:r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p3"/>
          <p:cNvSpPr txBox="1"/>
          <p:nvPr/>
        </p:nvSpPr>
        <p:spPr>
          <a:xfrm>
            <a:off x="6299487" y="2275351"/>
            <a:ext cx="1257299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FF3300"/>
              </a:buClr>
              <a:buSzPts val="4400"/>
            </a:pPr>
            <a:r>
              <a:rPr lang="en-US" sz="8000" b="1" kern="0" dirty="0" err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4271575" y="2237914"/>
            <a:ext cx="1212707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4400"/>
            </a:pP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</a:t>
            </a:r>
            <a:endParaRPr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3"/>
          <p:cNvSpPr txBox="1"/>
          <p:nvPr/>
        </p:nvSpPr>
        <p:spPr>
          <a:xfrm>
            <a:off x="4200221" y="3368281"/>
            <a:ext cx="2906183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FF0000"/>
              </a:buClr>
              <a:buSzPts val="4400"/>
            </a:pPr>
            <a:r>
              <a:rPr lang="en-US" sz="8000" b="1" kern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8000" b="1" kern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3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70" name="Google Shape;270;p3"/>
          <p:cNvGrpSpPr/>
          <p:nvPr/>
        </p:nvGrpSpPr>
        <p:grpSpPr>
          <a:xfrm>
            <a:off x="82935" y="292100"/>
            <a:ext cx="2504016" cy="865910"/>
            <a:chOff x="85748" y="5014"/>
            <a:chExt cx="1978576" cy="866216"/>
          </a:xfrm>
        </p:grpSpPr>
        <p:grpSp>
          <p:nvGrpSpPr>
            <p:cNvPr id="271" name="Google Shape;271;p3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272" name="Google Shape;272;p3"/>
              <p:cNvSpPr/>
              <p:nvPr/>
            </p:nvSpPr>
            <p:spPr>
              <a:xfrm>
                <a:off x="440086" y="169725"/>
                <a:ext cx="1416424" cy="60613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" name="Google Shape;274;p3"/>
            <p:cNvGrpSpPr/>
            <p:nvPr/>
          </p:nvGrpSpPr>
          <p:grpSpPr>
            <a:xfrm>
              <a:off x="153037" y="5014"/>
              <a:ext cx="1911287" cy="866216"/>
              <a:chOff x="-651821" y="-302918"/>
              <a:chExt cx="1911287" cy="866216"/>
            </a:xfrm>
          </p:grpSpPr>
          <p:sp>
            <p:nvSpPr>
              <p:cNvPr id="275" name="Google Shape;275;p3"/>
              <p:cNvSpPr txBox="1"/>
              <p:nvPr/>
            </p:nvSpPr>
            <p:spPr>
              <a:xfrm>
                <a:off x="-651821" y="-298726"/>
                <a:ext cx="441125" cy="862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000000"/>
                  </a:buClr>
                  <a:buSzPts val="3600"/>
                </a:pPr>
                <a:r>
                  <a:rPr lang="en-US" sz="4800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3"/>
              <p:cNvSpPr txBox="1"/>
              <p:nvPr/>
            </p:nvSpPr>
            <p:spPr>
              <a:xfrm>
                <a:off x="-195257" y="-302918"/>
                <a:ext cx="1454723" cy="862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FFFFFF"/>
                  </a:buClr>
                  <a:buSzPts val="3600"/>
                </a:pPr>
                <a:r>
                  <a:rPr lang="en-US" sz="4800" b="1" kern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Đọc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7" name="Google Shape;277;p3"/>
          <p:cNvSpPr txBox="1"/>
          <p:nvPr/>
        </p:nvSpPr>
        <p:spPr>
          <a:xfrm>
            <a:off x="-362198" y="5049593"/>
            <a:ext cx="5211499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chòi</a:t>
            </a: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endParaRPr sz="8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8" name="Google Shape;278;p3"/>
          <p:cNvSpPr txBox="1"/>
          <p:nvPr/>
        </p:nvSpPr>
        <p:spPr>
          <a:xfrm>
            <a:off x="4294717" y="5036893"/>
            <a:ext cx="4793018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xôi</a:t>
            </a:r>
            <a:endParaRPr sz="8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9" name="Google Shape;279;p3"/>
          <p:cNvSpPr txBox="1"/>
          <p:nvPr/>
        </p:nvSpPr>
        <p:spPr>
          <a:xfrm>
            <a:off x="8217056" y="5049593"/>
            <a:ext cx="4633823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đợi</a:t>
            </a: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mới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0" name="Google Shape;280;p3"/>
          <p:cNvSpPr txBox="1"/>
          <p:nvPr/>
        </p:nvSpPr>
        <p:spPr>
          <a:xfrm>
            <a:off x="2918059" y="5051709"/>
            <a:ext cx="1186630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8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1" name="Google Shape;281;p3"/>
          <p:cNvSpPr txBox="1"/>
          <p:nvPr/>
        </p:nvSpPr>
        <p:spPr>
          <a:xfrm>
            <a:off x="1105145" y="5051709"/>
            <a:ext cx="1322371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8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2" name="Google Shape;282;p3"/>
          <p:cNvSpPr txBox="1"/>
          <p:nvPr/>
        </p:nvSpPr>
        <p:spPr>
          <a:xfrm>
            <a:off x="5186383" y="5036893"/>
            <a:ext cx="1200677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sz="8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283;p3"/>
          <p:cNvSpPr txBox="1"/>
          <p:nvPr/>
        </p:nvSpPr>
        <p:spPr>
          <a:xfrm>
            <a:off x="6946098" y="5032659"/>
            <a:ext cx="1196803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sz="8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3"/>
          <p:cNvSpPr txBox="1"/>
          <p:nvPr/>
        </p:nvSpPr>
        <p:spPr>
          <a:xfrm>
            <a:off x="11018069" y="5045122"/>
            <a:ext cx="1461581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3"/>
          <p:cNvSpPr txBox="1"/>
          <p:nvPr/>
        </p:nvSpPr>
        <p:spPr>
          <a:xfrm>
            <a:off x="8835233" y="5060903"/>
            <a:ext cx="1547276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" descr="Chim bói cá - Đặc điểm tập tính và môi trường số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528" y="0"/>
            <a:ext cx="10413465" cy="556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"/>
          <p:cNvSpPr txBox="1"/>
          <p:nvPr/>
        </p:nvSpPr>
        <p:spPr>
          <a:xfrm>
            <a:off x="3098043" y="5561145"/>
            <a:ext cx="6796584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chim</a:t>
            </a: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bói</a:t>
            </a: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4"/>
          <p:cNvSpPr txBox="1"/>
          <p:nvPr/>
        </p:nvSpPr>
        <p:spPr>
          <a:xfrm>
            <a:off x="6380045" y="5561809"/>
            <a:ext cx="1221758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1383" y="1"/>
            <a:ext cx="4635500" cy="520064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"/>
          <p:cNvSpPr txBox="1"/>
          <p:nvPr/>
        </p:nvSpPr>
        <p:spPr>
          <a:xfrm>
            <a:off x="4885903" y="5554133"/>
            <a:ext cx="5281684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thổi</a:t>
            </a: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còi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9" name="Google Shape;299;p5"/>
          <p:cNvSpPr txBox="1"/>
          <p:nvPr/>
        </p:nvSpPr>
        <p:spPr>
          <a:xfrm>
            <a:off x="6139469" y="5554134"/>
            <a:ext cx="1394095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0" name="Google Shape;300;p5"/>
          <p:cNvSpPr txBox="1"/>
          <p:nvPr/>
        </p:nvSpPr>
        <p:spPr>
          <a:xfrm>
            <a:off x="7882586" y="5554133"/>
            <a:ext cx="1329652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716" y="1"/>
            <a:ext cx="9914467" cy="531918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6"/>
          <p:cNvSpPr txBox="1"/>
          <p:nvPr/>
        </p:nvSpPr>
        <p:spPr>
          <a:xfrm>
            <a:off x="4449170" y="5564716"/>
            <a:ext cx="4125447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8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chơi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307;p6"/>
          <p:cNvSpPr txBox="1"/>
          <p:nvPr/>
        </p:nvSpPr>
        <p:spPr>
          <a:xfrm>
            <a:off x="7168359" y="5575473"/>
            <a:ext cx="1369200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8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sz="3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7"/>
          <p:cNvGrpSpPr/>
          <p:nvPr/>
        </p:nvGrpSpPr>
        <p:grpSpPr>
          <a:xfrm>
            <a:off x="0" y="761038"/>
            <a:ext cx="2504016" cy="865910"/>
            <a:chOff x="85748" y="5014"/>
            <a:chExt cx="1978576" cy="866216"/>
          </a:xfrm>
        </p:grpSpPr>
        <p:grpSp>
          <p:nvGrpSpPr>
            <p:cNvPr id="313" name="Google Shape;313;p7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14" name="Google Shape;314;p7"/>
              <p:cNvSpPr/>
              <p:nvPr/>
            </p:nvSpPr>
            <p:spPr>
              <a:xfrm>
                <a:off x="440086" y="169725"/>
                <a:ext cx="1416424" cy="60613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7"/>
            <p:cNvGrpSpPr/>
            <p:nvPr/>
          </p:nvGrpSpPr>
          <p:grpSpPr>
            <a:xfrm>
              <a:off x="153037" y="5014"/>
              <a:ext cx="1911287" cy="866216"/>
              <a:chOff x="-651821" y="-302918"/>
              <a:chExt cx="1911287" cy="866216"/>
            </a:xfrm>
          </p:grpSpPr>
          <p:sp>
            <p:nvSpPr>
              <p:cNvPr id="317" name="Google Shape;317;p7"/>
              <p:cNvSpPr txBox="1"/>
              <p:nvPr/>
            </p:nvSpPr>
            <p:spPr>
              <a:xfrm>
                <a:off x="-651821" y="-298726"/>
                <a:ext cx="441125" cy="862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000000"/>
                  </a:buClr>
                  <a:buSzPts val="3600"/>
                </a:pPr>
                <a:r>
                  <a:rPr lang="en-US" sz="4800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7"/>
              <p:cNvSpPr txBox="1"/>
              <p:nvPr/>
            </p:nvSpPr>
            <p:spPr>
              <a:xfrm>
                <a:off x="-195257" y="-302918"/>
                <a:ext cx="1454723" cy="862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FFFFFF"/>
                  </a:buClr>
                  <a:buSzPts val="3600"/>
                </a:pPr>
                <a:r>
                  <a:rPr lang="en-US" sz="4800" b="1" kern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Đọc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9" name="Google Shape;319;p7" descr="Tả con cò (Dàn ý + 4 mẫu) - Tập làm văn lớp 4 - Download.vn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7" descr="Tả con cò (Dàn ý + 4 mẫu) - Tập làm văn lớp 4 - Download.vn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7" descr="Thân thương bụi sả chốn quê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7" descr="Chọn lọc bộ tranh tô màu cái ô vừa đơn giản vừa thú vị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7"/>
          <p:cNvSpPr txBox="1"/>
          <p:nvPr/>
        </p:nvSpPr>
        <p:spPr>
          <a:xfrm>
            <a:off x="0" y="4513889"/>
            <a:ext cx="4435211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chim</a:t>
            </a:r>
            <a:r>
              <a:rPr lang="en-US" sz="6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bói</a:t>
            </a:r>
            <a:r>
              <a:rPr lang="en-US" sz="6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</a:t>
            </a:r>
            <a:endParaRPr sz="6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6" name="Google Shape;326;p7"/>
          <p:cNvSpPr txBox="1"/>
          <p:nvPr/>
        </p:nvSpPr>
        <p:spPr>
          <a:xfrm>
            <a:off x="4870450" y="4501188"/>
            <a:ext cx="3886200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6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thổi</a:t>
            </a:r>
            <a:r>
              <a:rPr lang="en-US" sz="6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còi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7"/>
          <p:cNvSpPr txBox="1"/>
          <p:nvPr/>
        </p:nvSpPr>
        <p:spPr>
          <a:xfrm>
            <a:off x="8828936" y="4518720"/>
            <a:ext cx="3729567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đồ</a:t>
            </a:r>
            <a:r>
              <a:rPr lang="en-US" sz="60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chơi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7"/>
          <p:cNvSpPr txBox="1"/>
          <p:nvPr/>
        </p:nvSpPr>
        <p:spPr>
          <a:xfrm>
            <a:off x="2463800" y="4509698"/>
            <a:ext cx="1748366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6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60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7"/>
          <p:cNvSpPr txBox="1"/>
          <p:nvPr/>
        </p:nvSpPr>
        <p:spPr>
          <a:xfrm>
            <a:off x="5811796" y="4501189"/>
            <a:ext cx="1037635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6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7"/>
          <p:cNvSpPr txBox="1"/>
          <p:nvPr/>
        </p:nvSpPr>
        <p:spPr>
          <a:xfrm>
            <a:off x="7112217" y="4496955"/>
            <a:ext cx="1141385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6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7"/>
          <p:cNvSpPr txBox="1"/>
          <p:nvPr/>
        </p:nvSpPr>
        <p:spPr>
          <a:xfrm>
            <a:off x="10851965" y="4520222"/>
            <a:ext cx="1233200" cy="1046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6000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2" name="Google Shape;332;p7" descr="Chim bói cá - Đặc điểm tập tính và môi trường số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35" y="1719889"/>
            <a:ext cx="4363562" cy="284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3864" y="1449733"/>
            <a:ext cx="2411386" cy="3023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3602" y="1718007"/>
            <a:ext cx="3684653" cy="2698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" descr="Tả con cò (Dàn ý + 4 mẫu) - Tập làm văn lớp 4 - Download.vn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8" descr="Tả con cò (Dàn ý + 4 mẫu) - Tập làm văn lớp 4 - Download.vn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8" descr="Thân thương bụi sả chốn quê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8" descr="Chọn lọc bộ tranh tô màu cái ô vừa đơn giản vừa thú vị"/>
          <p:cNvSpPr txBox="1"/>
          <p:nvPr/>
        </p:nvSpPr>
        <p:spPr>
          <a:xfrm>
            <a:off x="207433" y="-143933"/>
            <a:ext cx="406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24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4" name="Google Shape;344;p8"/>
          <p:cNvGraphicFramePr/>
          <p:nvPr/>
        </p:nvGraphicFramePr>
        <p:xfrm>
          <a:off x="4093634" y="1585383"/>
          <a:ext cx="3572933" cy="1054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56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4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45767" marB="4576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45767" marB="45767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5" name="Google Shape;345;p8"/>
          <p:cNvGraphicFramePr/>
          <p:nvPr/>
        </p:nvGraphicFramePr>
        <p:xfrm>
          <a:off x="4072467" y="2628901"/>
          <a:ext cx="3572933" cy="98636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72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636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33" marR="121933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6" name="Google Shape;346;p8"/>
          <p:cNvSpPr txBox="1"/>
          <p:nvPr/>
        </p:nvSpPr>
        <p:spPr>
          <a:xfrm>
            <a:off x="3695700" y="368301"/>
            <a:ext cx="4493683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C00000"/>
              </a:buClr>
              <a:buSzPts val="4400"/>
            </a:pPr>
            <a:r>
              <a:rPr lang="en-US" sz="58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    ôi    ơi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8"/>
          <p:cNvSpPr txBox="1"/>
          <p:nvPr/>
        </p:nvSpPr>
        <p:spPr>
          <a:xfrm>
            <a:off x="6074834" y="1492250"/>
            <a:ext cx="1121833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 defTabSz="1219170">
              <a:buClr>
                <a:srgbClr val="C00000"/>
              </a:buClr>
              <a:buSzPts val="4400"/>
            </a:pPr>
            <a:r>
              <a:rPr lang="en-US" sz="58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8"/>
          <p:cNvSpPr txBox="1"/>
          <p:nvPr/>
        </p:nvSpPr>
        <p:spPr>
          <a:xfrm>
            <a:off x="4349749" y="1536701"/>
            <a:ext cx="1005416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4400"/>
            </a:pPr>
            <a:r>
              <a:rPr lang="en-US" sz="58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8"/>
          <p:cNvSpPr txBox="1"/>
          <p:nvPr/>
        </p:nvSpPr>
        <p:spPr>
          <a:xfrm>
            <a:off x="4425950" y="2544233"/>
            <a:ext cx="2906183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4400"/>
            </a:pPr>
            <a:r>
              <a:rPr lang="en-US" sz="58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58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58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50" name="Google Shape;350;p8"/>
          <p:cNvGrpSpPr/>
          <p:nvPr/>
        </p:nvGrpSpPr>
        <p:grpSpPr>
          <a:xfrm>
            <a:off x="0" y="48683"/>
            <a:ext cx="2504016" cy="865910"/>
            <a:chOff x="85748" y="5014"/>
            <a:chExt cx="1978576" cy="866216"/>
          </a:xfrm>
        </p:grpSpPr>
        <p:grpSp>
          <p:nvGrpSpPr>
            <p:cNvPr id="351" name="Google Shape;351;p8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52" name="Google Shape;352;p8"/>
              <p:cNvSpPr/>
              <p:nvPr/>
            </p:nvSpPr>
            <p:spPr>
              <a:xfrm>
                <a:off x="440086" y="169725"/>
                <a:ext cx="1416424" cy="60613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8"/>
              <p:cNvSpPr/>
              <p:nvPr/>
            </p:nvSpPr>
            <p:spPr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" name="Google Shape;354;p8"/>
            <p:cNvGrpSpPr/>
            <p:nvPr/>
          </p:nvGrpSpPr>
          <p:grpSpPr>
            <a:xfrm>
              <a:off x="153037" y="5014"/>
              <a:ext cx="1911287" cy="866216"/>
              <a:chOff x="-651821" y="-302918"/>
              <a:chExt cx="1911287" cy="866216"/>
            </a:xfrm>
          </p:grpSpPr>
          <p:sp>
            <p:nvSpPr>
              <p:cNvPr id="355" name="Google Shape;355;p8"/>
              <p:cNvSpPr txBox="1"/>
              <p:nvPr/>
            </p:nvSpPr>
            <p:spPr>
              <a:xfrm>
                <a:off x="-651821" y="-298726"/>
                <a:ext cx="441125" cy="862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000000"/>
                  </a:buClr>
                  <a:buSzPts val="3600"/>
                </a:pPr>
                <a:r>
                  <a:rPr lang="en-US" sz="4800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8"/>
              <p:cNvSpPr txBox="1"/>
              <p:nvPr/>
            </p:nvSpPr>
            <p:spPr>
              <a:xfrm>
                <a:off x="-195257" y="-302918"/>
                <a:ext cx="1454723" cy="8620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FFFFFF"/>
                  </a:buClr>
                  <a:buSzPts val="3600"/>
                </a:pPr>
                <a:r>
                  <a:rPr lang="en-US" sz="4800" b="1" kern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Đọc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57" name="Google Shape;357;p8"/>
          <p:cNvSpPr txBox="1"/>
          <p:nvPr/>
        </p:nvSpPr>
        <p:spPr>
          <a:xfrm>
            <a:off x="448733" y="3962400"/>
            <a:ext cx="3716867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50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chòi   hỏi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8"/>
          <p:cNvSpPr txBox="1"/>
          <p:nvPr/>
        </p:nvSpPr>
        <p:spPr>
          <a:xfrm>
            <a:off x="4165600" y="3949700"/>
            <a:ext cx="38862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50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mỗi   xôi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8"/>
          <p:cNvSpPr txBox="1"/>
          <p:nvPr/>
        </p:nvSpPr>
        <p:spPr>
          <a:xfrm>
            <a:off x="8036983" y="3934883"/>
            <a:ext cx="3729567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50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đợi   mới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8"/>
          <p:cNvSpPr txBox="1"/>
          <p:nvPr/>
        </p:nvSpPr>
        <p:spPr>
          <a:xfrm>
            <a:off x="2884475" y="3964516"/>
            <a:ext cx="8636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8"/>
          <p:cNvSpPr txBox="1"/>
          <p:nvPr/>
        </p:nvSpPr>
        <p:spPr>
          <a:xfrm>
            <a:off x="1370460" y="3949510"/>
            <a:ext cx="8636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8"/>
          <p:cNvSpPr txBox="1"/>
          <p:nvPr/>
        </p:nvSpPr>
        <p:spPr>
          <a:xfrm>
            <a:off x="4924533" y="3949700"/>
            <a:ext cx="8636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8"/>
          <p:cNvSpPr txBox="1"/>
          <p:nvPr/>
        </p:nvSpPr>
        <p:spPr>
          <a:xfrm>
            <a:off x="6393908" y="3945467"/>
            <a:ext cx="8636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8"/>
          <p:cNvSpPr txBox="1"/>
          <p:nvPr/>
        </p:nvSpPr>
        <p:spPr>
          <a:xfrm>
            <a:off x="10179289" y="3930633"/>
            <a:ext cx="15424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8"/>
          <p:cNvSpPr txBox="1"/>
          <p:nvPr/>
        </p:nvSpPr>
        <p:spPr>
          <a:xfrm>
            <a:off x="8434513" y="3932767"/>
            <a:ext cx="12132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8"/>
          <p:cNvSpPr txBox="1"/>
          <p:nvPr/>
        </p:nvSpPr>
        <p:spPr>
          <a:xfrm>
            <a:off x="0" y="5217583"/>
            <a:ext cx="41656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50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67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chim</a:t>
            </a:r>
            <a:r>
              <a:rPr lang="en-US" sz="50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67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bói</a:t>
            </a:r>
            <a:r>
              <a:rPr lang="en-US" sz="50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67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8"/>
          <p:cNvSpPr txBox="1"/>
          <p:nvPr/>
        </p:nvSpPr>
        <p:spPr>
          <a:xfrm>
            <a:off x="4694643" y="5204883"/>
            <a:ext cx="38862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50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67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thổi</a:t>
            </a:r>
            <a:r>
              <a:rPr lang="en-US" sz="5067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067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còi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8"/>
          <p:cNvSpPr txBox="1"/>
          <p:nvPr/>
        </p:nvSpPr>
        <p:spPr>
          <a:xfrm>
            <a:off x="8244417" y="5190067"/>
            <a:ext cx="3729567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  <a:buSzPts val="3800"/>
            </a:pPr>
            <a:r>
              <a:rPr lang="en-US" sz="50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đồ chơi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8"/>
          <p:cNvSpPr txBox="1"/>
          <p:nvPr/>
        </p:nvSpPr>
        <p:spPr>
          <a:xfrm>
            <a:off x="2251089" y="5211234"/>
            <a:ext cx="8636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8"/>
          <p:cNvSpPr txBox="1"/>
          <p:nvPr/>
        </p:nvSpPr>
        <p:spPr>
          <a:xfrm>
            <a:off x="5483592" y="5204883"/>
            <a:ext cx="8636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ôi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8"/>
          <p:cNvSpPr txBox="1"/>
          <p:nvPr/>
        </p:nvSpPr>
        <p:spPr>
          <a:xfrm>
            <a:off x="6579863" y="5200650"/>
            <a:ext cx="8636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oi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8"/>
          <p:cNvSpPr txBox="1"/>
          <p:nvPr/>
        </p:nvSpPr>
        <p:spPr>
          <a:xfrm>
            <a:off x="9954307" y="5185833"/>
            <a:ext cx="1329200" cy="902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C00000"/>
              </a:buClr>
              <a:buSzPts val="3800"/>
            </a:pPr>
            <a:r>
              <a:rPr lang="en-US" sz="5067" b="1" ker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ơi</a:t>
            </a: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653087" y="1067761"/>
            <a:ext cx="2504016" cy="861720"/>
            <a:chOff x="85748" y="9206"/>
            <a:chExt cx="1978576" cy="862067"/>
          </a:xfrm>
        </p:grpSpPr>
        <p:grpSp>
          <p:nvGrpSpPr>
            <p:cNvPr id="379" name="Google Shape;379;p9"/>
            <p:cNvGrpSpPr/>
            <p:nvPr/>
          </p:nvGrpSpPr>
          <p:grpSpPr>
            <a:xfrm>
              <a:off x="85748" y="169725"/>
              <a:ext cx="1770762" cy="606130"/>
              <a:chOff x="85748" y="169725"/>
              <a:chExt cx="1770762" cy="606130"/>
            </a:xfrm>
          </p:grpSpPr>
          <p:sp>
            <p:nvSpPr>
              <p:cNvPr id="380" name="Google Shape;380;p9"/>
              <p:cNvSpPr/>
              <p:nvPr/>
            </p:nvSpPr>
            <p:spPr>
              <a:xfrm>
                <a:off x="440086" y="169725"/>
                <a:ext cx="1416424" cy="606130"/>
              </a:xfrm>
              <a:prstGeom prst="roundRect">
                <a:avLst>
                  <a:gd name="adj" fmla="val 16667"/>
                </a:avLst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>
                <a:off x="85748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txBody>
              <a:bodyPr spcFirstLastPara="1" wrap="square" lIns="121900" tIns="60933" rIns="121900" bIns="60933" anchor="t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2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2" name="Google Shape;382;p9"/>
            <p:cNvGrpSpPr/>
            <p:nvPr/>
          </p:nvGrpSpPr>
          <p:grpSpPr>
            <a:xfrm>
              <a:off x="153037" y="9206"/>
              <a:ext cx="1911287" cy="862067"/>
              <a:chOff x="-651821" y="-298726"/>
              <a:chExt cx="1911287" cy="862067"/>
            </a:xfrm>
          </p:grpSpPr>
          <p:sp>
            <p:nvSpPr>
              <p:cNvPr id="383" name="Google Shape;383;p9"/>
              <p:cNvSpPr txBox="1"/>
              <p:nvPr/>
            </p:nvSpPr>
            <p:spPr>
              <a:xfrm>
                <a:off x="-651821" y="-298726"/>
                <a:ext cx="441125" cy="8620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000000"/>
                  </a:buClr>
                  <a:buSzPts val="3600"/>
                </a:pPr>
                <a:r>
                  <a:rPr lang="en-US" sz="4800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9"/>
              <p:cNvSpPr txBox="1"/>
              <p:nvPr/>
            </p:nvSpPr>
            <p:spPr>
              <a:xfrm>
                <a:off x="-195257" y="-222529"/>
                <a:ext cx="1454723" cy="780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60933" rIns="121900" bIns="60933" anchor="t" anchorCtr="0">
                <a:spAutoFit/>
              </a:bodyPr>
              <a:lstStyle/>
              <a:p>
                <a:pPr defTabSz="1219170">
                  <a:buClr>
                    <a:srgbClr val="FFFFFF"/>
                  </a:buClr>
                  <a:buSzPts val="3200"/>
                </a:pPr>
                <a:r>
                  <a:rPr lang="en-US" sz="4267" b="1" kern="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Viết</a:t>
                </a: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7">
            <a:extLst>
              <a:ext uri="{FF2B5EF4-FFF2-40B4-BE49-F238E27FC236}">
                <a16:creationId xmlns:a16="http://schemas.microsoft.com/office/drawing/2014/main" id="{20814B31-29A7-E49A-83B5-25827EB93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24" y="2449945"/>
            <a:ext cx="3240378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D191D995-1EB9-91AE-B614-289E56277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219" y="2474145"/>
            <a:ext cx="321327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66D64A1D-563E-3E60-2433-BD7C1F1E7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6" y="2480730"/>
            <a:ext cx="2795580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124</Words>
  <Application>Microsoft Office PowerPoint</Application>
  <PresentationFormat>Widescreen</PresentationFormat>
  <Paragraphs>73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Black</vt:lpstr>
      <vt:lpstr>Calibri Light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Administrator</cp:lastModifiedBy>
  <cp:revision>91</cp:revision>
  <dcterms:created xsi:type="dcterms:W3CDTF">2020-10-19T12:51:00Z</dcterms:created>
  <dcterms:modified xsi:type="dcterms:W3CDTF">2024-11-09T11:26:12Z</dcterms:modified>
  <cp:category>Kết nối tri thức với cuộc sống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752F9BE66B7E45C989268BB1DB7F4527</vt:lpwstr>
  </property>
  <property fmtid="{D5CDD505-2E9C-101B-9397-08002B2CF9AE}" pid="3" name="KSOProductBuildVer">
    <vt:lpwstr>1033-11.2.0.11380</vt:lpwstr>
  </property>
</Properties>
</file>