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65" r:id="rId4"/>
    <p:sldId id="268" r:id="rId5"/>
    <p:sldId id="267" r:id="rId6"/>
    <p:sldId id="270" r:id="rId7"/>
    <p:sldId id="258" r:id="rId8"/>
    <p:sldId id="259" r:id="rId9"/>
    <p:sldId id="272" r:id="rId10"/>
    <p:sldId id="260" r:id="rId11"/>
    <p:sldId id="261" r:id="rId12"/>
    <p:sldId id="262" r:id="rId13"/>
    <p:sldId id="27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3" d="100"/>
          <a:sy n="43" d="100"/>
        </p:scale>
        <p:origin x="8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505" y="-82916"/>
            <a:ext cx="3139712" cy="3237257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CF65AC-4AE0-A7D8-B80F-9844AC52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45E4D04-6CD4-C621-DB03-459BB6776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9100"/>
            <a:ext cx="18592799" cy="10706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080" y="6841647"/>
            <a:ext cx="18504080" cy="4061128"/>
          </a:xfrm>
          <a:custGeom>
            <a:avLst/>
            <a:gdLst/>
            <a:ahLst/>
            <a:cxnLst/>
            <a:rect l="l" t="t" r="r" b="b"/>
            <a:pathLst>
              <a:path w="18504080" h="4061128">
                <a:moveTo>
                  <a:pt x="0" y="0"/>
                </a:moveTo>
                <a:lnTo>
                  <a:pt x="18504080" y="0"/>
                </a:lnTo>
                <a:lnTo>
                  <a:pt x="18504080" y="4061128"/>
                </a:lnTo>
                <a:lnTo>
                  <a:pt x="0" y="4061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6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080" y="8479507"/>
            <a:ext cx="18504080" cy="2027286"/>
          </a:xfrm>
          <a:custGeom>
            <a:avLst/>
            <a:gdLst/>
            <a:ahLst/>
            <a:cxnLst/>
            <a:rect l="l" t="t" r="r" b="b"/>
            <a:pathLst>
              <a:path w="18504080" h="2027286">
                <a:moveTo>
                  <a:pt x="0" y="0"/>
                </a:moveTo>
                <a:lnTo>
                  <a:pt x="18504080" y="0"/>
                </a:lnTo>
                <a:lnTo>
                  <a:pt x="18504080" y="2027286"/>
                </a:lnTo>
                <a:lnTo>
                  <a:pt x="0" y="202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18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2572" y="8929080"/>
            <a:ext cx="2892474" cy="1577713"/>
          </a:xfrm>
          <a:custGeom>
            <a:avLst/>
            <a:gdLst/>
            <a:ahLst/>
            <a:cxnLst/>
            <a:rect l="l" t="t" r="r" b="b"/>
            <a:pathLst>
              <a:path w="2892474" h="1577713">
                <a:moveTo>
                  <a:pt x="0" y="0"/>
                </a:moveTo>
                <a:lnTo>
                  <a:pt x="2892474" y="0"/>
                </a:lnTo>
                <a:lnTo>
                  <a:pt x="2892474" y="1577713"/>
                </a:lnTo>
                <a:lnTo>
                  <a:pt x="0" y="1577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1739" y="1115550"/>
            <a:ext cx="10246615" cy="10246615"/>
          </a:xfrm>
          <a:custGeom>
            <a:avLst/>
            <a:gdLst/>
            <a:ahLst/>
            <a:cxnLst/>
            <a:rect l="l" t="t" r="r" b="b"/>
            <a:pathLst>
              <a:path w="10246615" h="10246615">
                <a:moveTo>
                  <a:pt x="0" y="0"/>
                </a:moveTo>
                <a:lnTo>
                  <a:pt x="10246615" y="0"/>
                </a:lnTo>
                <a:lnTo>
                  <a:pt x="10246615" y="10246615"/>
                </a:lnTo>
                <a:lnTo>
                  <a:pt x="0" y="10246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08235" y="-3385432"/>
            <a:ext cx="21104470" cy="15569503"/>
            <a:chOff x="0" y="0"/>
            <a:chExt cx="28139294" cy="20759337"/>
          </a:xfrm>
        </p:grpSpPr>
        <p:sp>
          <p:nvSpPr>
            <p:cNvPr id="7" name="Freeform 7"/>
            <p:cNvSpPr/>
            <p:nvPr/>
          </p:nvSpPr>
          <p:spPr>
            <a:xfrm flipH="1">
              <a:off x="5441509" y="2601109"/>
              <a:ext cx="22697785" cy="18158228"/>
            </a:xfrm>
            <a:custGeom>
              <a:avLst/>
              <a:gdLst/>
              <a:ahLst/>
              <a:cxnLst/>
              <a:rect l="l" t="t" r="r" b="b"/>
              <a:pathLst>
                <a:path w="22697785" h="18158228">
                  <a:moveTo>
                    <a:pt x="22697785" y="0"/>
                  </a:moveTo>
                  <a:lnTo>
                    <a:pt x="0" y="0"/>
                  </a:lnTo>
                  <a:lnTo>
                    <a:pt x="0" y="18158228"/>
                  </a:lnTo>
                  <a:lnTo>
                    <a:pt x="22697785" y="18158228"/>
                  </a:lnTo>
                  <a:lnTo>
                    <a:pt x="22697785" y="0"/>
                  </a:lnTo>
                  <a:close/>
                </a:path>
              </a:pathLst>
            </a:custGeom>
            <a:blipFill>
              <a:blip r:embed="rId6">
                <a:alphaModFix amt="47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674887" cy="14139910"/>
            </a:xfrm>
            <a:custGeom>
              <a:avLst/>
              <a:gdLst/>
              <a:ahLst/>
              <a:cxnLst/>
              <a:rect l="l" t="t" r="r" b="b"/>
              <a:pathLst>
                <a:path w="17674887" h="14139910">
                  <a:moveTo>
                    <a:pt x="0" y="0"/>
                  </a:moveTo>
                  <a:lnTo>
                    <a:pt x="17674887" y="0"/>
                  </a:lnTo>
                  <a:lnTo>
                    <a:pt x="17674887" y="14139910"/>
                  </a:lnTo>
                  <a:lnTo>
                    <a:pt x="0" y="14139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5EC9AA-0DEE-5075-9C89-065834A1EAA8}"/>
              </a:ext>
            </a:extLst>
          </p:cNvPr>
          <p:cNvGrpSpPr/>
          <p:nvPr/>
        </p:nvGrpSpPr>
        <p:grpSpPr>
          <a:xfrm>
            <a:off x="734891" y="604829"/>
            <a:ext cx="17095910" cy="1044397"/>
            <a:chOff x="808601" y="297039"/>
            <a:chExt cx="984880" cy="274759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1557C5E1-4A17-54B3-BA92-69723D7FCB31}"/>
                </a:ext>
              </a:extLst>
            </p:cNvPr>
            <p:cNvSpPr/>
            <p:nvPr/>
          </p:nvSpPr>
          <p:spPr>
            <a:xfrm>
              <a:off x="808601" y="297039"/>
              <a:ext cx="984880" cy="2747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2794C-D13D-5B27-C219-63D2F54604E7}"/>
                </a:ext>
              </a:extLst>
            </p:cNvPr>
            <p:cNvSpPr txBox="1"/>
            <p:nvPr/>
          </p:nvSpPr>
          <p:spPr>
            <a:xfrm>
              <a:off x="826544" y="327083"/>
              <a:ext cx="942816" cy="20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4C828E-7885-7E66-B0AF-B6654889D3E5}"/>
              </a:ext>
            </a:extLst>
          </p:cNvPr>
          <p:cNvSpPr txBox="1"/>
          <p:nvPr/>
        </p:nvSpPr>
        <p:spPr>
          <a:xfrm>
            <a:off x="1046352" y="2098799"/>
            <a:ext cx="143460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cs typeface="Arial" panose="020B0604020202020204" pitchFamily="34" charset="0"/>
              </a:rPr>
              <a:t>Chú dế út thầm cảm ơn mẹ vì mẹ đã làm cho ba anh em dế mỗi đứa một cái hang đất ở bờ ruộng, chỗ trông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ra đầm nước; mẹ đã chịu khó đào bới, be đắp tinh tươm thành hang, thành nhà cho ba anh em dế từ bao giờ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không ai hay. Dế út chỉ có thể thầm cảm ơn mẹ vì lúc đó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mẹ đã về, dế không thể nói để mẹ nghe được</a:t>
            </a:r>
            <a:r>
              <a:rPr lang="en-US" sz="4400" dirty="0"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655052" y="-670026"/>
            <a:ext cx="17023339" cy="13618671"/>
          </a:xfrm>
          <a:custGeom>
            <a:avLst/>
            <a:gdLst/>
            <a:ahLst/>
            <a:cxnLst/>
            <a:rect l="l" t="t" r="r" b="b"/>
            <a:pathLst>
              <a:path w="17023339" h="13618671">
                <a:moveTo>
                  <a:pt x="17023339" y="0"/>
                </a:moveTo>
                <a:lnTo>
                  <a:pt x="0" y="0"/>
                </a:lnTo>
                <a:lnTo>
                  <a:pt x="0" y="13618671"/>
                </a:lnTo>
                <a:lnTo>
                  <a:pt x="17023339" y="13618671"/>
                </a:lnTo>
                <a:lnTo>
                  <a:pt x="17023339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6079" y="-2620858"/>
            <a:ext cx="13256165" cy="10604932"/>
          </a:xfrm>
          <a:custGeom>
            <a:avLst/>
            <a:gdLst/>
            <a:ahLst/>
            <a:cxnLst/>
            <a:rect l="l" t="t" r="r" b="b"/>
            <a:pathLst>
              <a:path w="13256165" h="10604932">
                <a:moveTo>
                  <a:pt x="0" y="0"/>
                </a:moveTo>
                <a:lnTo>
                  <a:pt x="13256165" y="0"/>
                </a:lnTo>
                <a:lnTo>
                  <a:pt x="13256165" y="10604932"/>
                </a:lnTo>
                <a:lnTo>
                  <a:pt x="0" y="10604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644359" y="4230857"/>
            <a:ext cx="7252866" cy="6056143"/>
          </a:xfrm>
          <a:custGeom>
            <a:avLst/>
            <a:gdLst/>
            <a:ahLst/>
            <a:cxnLst/>
            <a:rect l="l" t="t" r="r" b="b"/>
            <a:pathLst>
              <a:path w="7252866" h="6056143">
                <a:moveTo>
                  <a:pt x="7252866" y="0"/>
                </a:moveTo>
                <a:lnTo>
                  <a:pt x="0" y="0"/>
                </a:lnTo>
                <a:lnTo>
                  <a:pt x="0" y="6056143"/>
                </a:lnTo>
                <a:lnTo>
                  <a:pt x="7252866" y="6056143"/>
                </a:lnTo>
                <a:lnTo>
                  <a:pt x="72528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6029" y="7497697"/>
            <a:ext cx="18820058" cy="3299895"/>
          </a:xfrm>
          <a:custGeom>
            <a:avLst/>
            <a:gdLst/>
            <a:ahLst/>
            <a:cxnLst/>
            <a:rect l="l" t="t" r="r" b="b"/>
            <a:pathLst>
              <a:path w="18820058" h="3299895">
                <a:moveTo>
                  <a:pt x="0" y="0"/>
                </a:moveTo>
                <a:lnTo>
                  <a:pt x="18820058" y="0"/>
                </a:lnTo>
                <a:lnTo>
                  <a:pt x="18820058" y="3299894"/>
                </a:lnTo>
                <a:lnTo>
                  <a:pt x="0" y="3299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6087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034652" y="8433208"/>
            <a:ext cx="4334702" cy="2364383"/>
          </a:xfrm>
          <a:custGeom>
            <a:avLst/>
            <a:gdLst/>
            <a:ahLst/>
            <a:cxnLst/>
            <a:rect l="l" t="t" r="r" b="b"/>
            <a:pathLst>
              <a:path w="4334702" h="2364383">
                <a:moveTo>
                  <a:pt x="4334702" y="0"/>
                </a:moveTo>
                <a:lnTo>
                  <a:pt x="0" y="0"/>
                </a:lnTo>
                <a:lnTo>
                  <a:pt x="0" y="2364383"/>
                </a:lnTo>
                <a:lnTo>
                  <a:pt x="4334702" y="2364383"/>
                </a:lnTo>
                <a:lnTo>
                  <a:pt x="43347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34652" y="4230857"/>
            <a:ext cx="5430522" cy="6261218"/>
          </a:xfrm>
          <a:custGeom>
            <a:avLst/>
            <a:gdLst/>
            <a:ahLst/>
            <a:cxnLst/>
            <a:rect l="l" t="t" r="r" b="b"/>
            <a:pathLst>
              <a:path w="5430522" h="6261218">
                <a:moveTo>
                  <a:pt x="0" y="0"/>
                </a:moveTo>
                <a:lnTo>
                  <a:pt x="5430522" y="0"/>
                </a:lnTo>
                <a:lnTo>
                  <a:pt x="5430522" y="6261218"/>
                </a:lnTo>
                <a:lnTo>
                  <a:pt x="0" y="626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6E941B-CA73-BCBB-F065-83ACAAE5E212}"/>
              </a:ext>
            </a:extLst>
          </p:cNvPr>
          <p:cNvGrpSpPr/>
          <p:nvPr/>
        </p:nvGrpSpPr>
        <p:grpSpPr>
          <a:xfrm>
            <a:off x="734891" y="604829"/>
            <a:ext cx="17095910" cy="1871673"/>
            <a:chOff x="808601" y="297039"/>
            <a:chExt cx="984880" cy="492398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C46256F5-1407-073C-6896-85D6D801BA88}"/>
                </a:ext>
              </a:extLst>
            </p:cNvPr>
            <p:cNvSpPr/>
            <p:nvPr/>
          </p:nvSpPr>
          <p:spPr>
            <a:xfrm>
              <a:off x="808601" y="297039"/>
              <a:ext cx="984880" cy="4923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63BC1D-B6B4-BB60-4073-1F88A4F02D6D}"/>
                </a:ext>
              </a:extLst>
            </p:cNvPr>
            <p:cNvSpPr txBox="1"/>
            <p:nvPr/>
          </p:nvSpPr>
          <p:spPr>
            <a:xfrm>
              <a:off x="821634" y="380327"/>
              <a:ext cx="942816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Em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C3EF288-A679-14F7-6F04-4360CC2E1C20}"/>
              </a:ext>
            </a:extLst>
          </p:cNvPr>
          <p:cNvSpPr txBox="1"/>
          <p:nvPr/>
        </p:nvSpPr>
        <p:spPr>
          <a:xfrm>
            <a:off x="5202003" y="3169028"/>
            <a:ext cx="12316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câu trả lời: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Dế Mèn có tính cách mạnh mẽ./ Dế Mèn thích tự do, tự lập./ Dế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Mèn sống tình cảm./...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E527236-5EA1-3EE7-0CA8-F538F10B7DD7}"/>
              </a:ext>
            </a:extLst>
          </p:cNvPr>
          <p:cNvGrpSpPr/>
          <p:nvPr/>
        </p:nvGrpSpPr>
        <p:grpSpPr>
          <a:xfrm>
            <a:off x="-2779520" y="-3929443"/>
            <a:ext cx="22457911" cy="17071963"/>
            <a:chOff x="-2779520" y="-3929443"/>
            <a:chExt cx="22457911" cy="17071963"/>
          </a:xfrm>
        </p:grpSpPr>
        <p:sp>
          <p:nvSpPr>
            <p:cNvPr id="2" name="Freeform 2"/>
            <p:cNvSpPr/>
            <p:nvPr/>
          </p:nvSpPr>
          <p:spPr>
            <a:xfrm>
              <a:off x="2955163" y="-3929443"/>
              <a:ext cx="7849867" cy="7846597"/>
            </a:xfrm>
            <a:custGeom>
              <a:avLst/>
              <a:gdLst/>
              <a:ahLst/>
              <a:cxnLst/>
              <a:rect l="l" t="t" r="r" b="b"/>
              <a:pathLst>
                <a:path w="7849867" h="7846597">
                  <a:moveTo>
                    <a:pt x="0" y="0"/>
                  </a:moveTo>
                  <a:lnTo>
                    <a:pt x="7849868" y="0"/>
                  </a:lnTo>
                  <a:lnTo>
                    <a:pt x="7849868" y="7846597"/>
                  </a:lnTo>
                  <a:lnTo>
                    <a:pt x="0" y="7846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-209291" y="1726457"/>
              <a:ext cx="19525991" cy="6028650"/>
            </a:xfrm>
            <a:custGeom>
              <a:avLst/>
              <a:gdLst/>
              <a:ahLst/>
              <a:cxnLst/>
              <a:rect l="l" t="t" r="r" b="b"/>
              <a:pathLst>
                <a:path w="19525991" h="6028650">
                  <a:moveTo>
                    <a:pt x="0" y="0"/>
                  </a:moveTo>
                  <a:lnTo>
                    <a:pt x="19525991" y="0"/>
                  </a:lnTo>
                  <a:lnTo>
                    <a:pt x="19525991" y="6028649"/>
                  </a:lnTo>
                  <a:lnTo>
                    <a:pt x="0" y="602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2400" y="5685712"/>
              <a:ext cx="19525991" cy="6028650"/>
            </a:xfrm>
            <a:custGeom>
              <a:avLst/>
              <a:gdLst/>
              <a:ahLst/>
              <a:cxnLst/>
              <a:rect l="l" t="t" r="r" b="b"/>
              <a:pathLst>
                <a:path w="19525991" h="6028650">
                  <a:moveTo>
                    <a:pt x="0" y="0"/>
                  </a:moveTo>
                  <a:lnTo>
                    <a:pt x="19525991" y="0"/>
                  </a:lnTo>
                  <a:lnTo>
                    <a:pt x="19525991" y="6028650"/>
                  </a:lnTo>
                  <a:lnTo>
                    <a:pt x="0" y="6028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2518987"/>
              <a:ext cx="19525991" cy="6028650"/>
            </a:xfrm>
            <a:custGeom>
              <a:avLst/>
              <a:gdLst/>
              <a:ahLst/>
              <a:cxnLst/>
              <a:rect l="l" t="t" r="r" b="b"/>
              <a:pathLst>
                <a:path w="19525991" h="6028650">
                  <a:moveTo>
                    <a:pt x="19525991" y="0"/>
                  </a:moveTo>
                  <a:lnTo>
                    <a:pt x="0" y="0"/>
                  </a:lnTo>
                  <a:lnTo>
                    <a:pt x="0" y="6028650"/>
                  </a:lnTo>
                  <a:lnTo>
                    <a:pt x="19525991" y="6028650"/>
                  </a:lnTo>
                  <a:lnTo>
                    <a:pt x="1952599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3917154"/>
              <a:ext cx="19525991" cy="6028650"/>
            </a:xfrm>
            <a:custGeom>
              <a:avLst/>
              <a:gdLst/>
              <a:ahLst/>
              <a:cxnLst/>
              <a:rect l="l" t="t" r="r" b="b"/>
              <a:pathLst>
                <a:path w="19525991" h="6028650">
                  <a:moveTo>
                    <a:pt x="0" y="0"/>
                  </a:moveTo>
                  <a:lnTo>
                    <a:pt x="19525991" y="0"/>
                  </a:lnTo>
                  <a:lnTo>
                    <a:pt x="19525991" y="6028649"/>
                  </a:lnTo>
                  <a:lnTo>
                    <a:pt x="0" y="602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-2387821" y="875564"/>
              <a:ext cx="8238973" cy="6879543"/>
            </a:xfrm>
            <a:custGeom>
              <a:avLst/>
              <a:gdLst/>
              <a:ahLst/>
              <a:cxnLst/>
              <a:rect l="l" t="t" r="r" b="b"/>
              <a:pathLst>
                <a:path w="8238973" h="6879543">
                  <a:moveTo>
                    <a:pt x="8238973" y="0"/>
                  </a:moveTo>
                  <a:lnTo>
                    <a:pt x="0" y="0"/>
                  </a:lnTo>
                  <a:lnTo>
                    <a:pt x="0" y="6879542"/>
                  </a:lnTo>
                  <a:lnTo>
                    <a:pt x="8238973" y="6879542"/>
                  </a:lnTo>
                  <a:lnTo>
                    <a:pt x="823897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flipH="1">
              <a:off x="0" y="5533312"/>
              <a:ext cx="19525991" cy="6028650"/>
            </a:xfrm>
            <a:custGeom>
              <a:avLst/>
              <a:gdLst/>
              <a:ahLst/>
              <a:cxnLst/>
              <a:rect l="l" t="t" r="r" b="b"/>
              <a:pathLst>
                <a:path w="19525991" h="6028650">
                  <a:moveTo>
                    <a:pt x="19525991" y="0"/>
                  </a:moveTo>
                  <a:lnTo>
                    <a:pt x="0" y="0"/>
                  </a:lnTo>
                  <a:lnTo>
                    <a:pt x="0" y="6028650"/>
                  </a:lnTo>
                  <a:lnTo>
                    <a:pt x="19525991" y="6028650"/>
                  </a:lnTo>
                  <a:lnTo>
                    <a:pt x="1952599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-209291" y="7431481"/>
              <a:ext cx="18497291" cy="5711039"/>
            </a:xfrm>
            <a:custGeom>
              <a:avLst/>
              <a:gdLst/>
              <a:ahLst/>
              <a:cxnLst/>
              <a:rect l="l" t="t" r="r" b="b"/>
              <a:pathLst>
                <a:path w="18497291" h="5711039">
                  <a:moveTo>
                    <a:pt x="0" y="0"/>
                  </a:moveTo>
                  <a:lnTo>
                    <a:pt x="18497291" y="0"/>
                  </a:lnTo>
                  <a:lnTo>
                    <a:pt x="18497291" y="5711038"/>
                  </a:lnTo>
                  <a:lnTo>
                    <a:pt x="0" y="571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-209291" y="6139309"/>
              <a:ext cx="7716771" cy="4209148"/>
            </a:xfrm>
            <a:custGeom>
              <a:avLst/>
              <a:gdLst/>
              <a:ahLst/>
              <a:cxnLst/>
              <a:rect l="l" t="t" r="r" b="b"/>
              <a:pathLst>
                <a:path w="7716771" h="4209148">
                  <a:moveTo>
                    <a:pt x="7716771" y="0"/>
                  </a:moveTo>
                  <a:lnTo>
                    <a:pt x="0" y="0"/>
                  </a:lnTo>
                  <a:lnTo>
                    <a:pt x="0" y="4209148"/>
                  </a:lnTo>
                  <a:lnTo>
                    <a:pt x="7716771" y="4209148"/>
                  </a:lnTo>
                  <a:lnTo>
                    <a:pt x="771677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68656" y="58892"/>
              <a:ext cx="8121455" cy="9363778"/>
            </a:xfrm>
            <a:custGeom>
              <a:avLst/>
              <a:gdLst/>
              <a:ahLst/>
              <a:cxnLst/>
              <a:rect l="l" t="t" r="r" b="b"/>
              <a:pathLst>
                <a:path w="8121455" h="9363778">
                  <a:moveTo>
                    <a:pt x="0" y="0"/>
                  </a:moveTo>
                  <a:lnTo>
                    <a:pt x="8121456" y="0"/>
                  </a:lnTo>
                  <a:lnTo>
                    <a:pt x="8121456" y="9363779"/>
                  </a:lnTo>
                  <a:lnTo>
                    <a:pt x="0" y="9363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flipH="1">
              <a:off x="2655052" y="-670026"/>
              <a:ext cx="17023339" cy="13618671"/>
            </a:xfrm>
            <a:custGeom>
              <a:avLst/>
              <a:gdLst/>
              <a:ahLst/>
              <a:cxnLst/>
              <a:rect l="l" t="t" r="r" b="b"/>
              <a:pathLst>
                <a:path w="17023339" h="13618671">
                  <a:moveTo>
                    <a:pt x="17023339" y="0"/>
                  </a:moveTo>
                  <a:lnTo>
                    <a:pt x="0" y="0"/>
                  </a:lnTo>
                  <a:lnTo>
                    <a:pt x="0" y="13618671"/>
                  </a:lnTo>
                  <a:lnTo>
                    <a:pt x="17023339" y="13618671"/>
                  </a:lnTo>
                  <a:lnTo>
                    <a:pt x="17023339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2779520" y="-2090291"/>
              <a:ext cx="10287000" cy="8229600"/>
            </a:xfrm>
            <a:custGeom>
              <a:avLst/>
              <a:gdLst/>
              <a:ahLst/>
              <a:cxnLst/>
              <a:rect l="l" t="t" r="r" b="b"/>
              <a:pathLst>
                <a:path w="10287000" h="8229600">
                  <a:moveTo>
                    <a:pt x="0" y="0"/>
                  </a:moveTo>
                  <a:lnTo>
                    <a:pt x="10287000" y="0"/>
                  </a:lnTo>
                  <a:lnTo>
                    <a:pt x="1028700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</a:blip>
              <a:stretch>
                <a:fillRect/>
              </a:stretch>
            </a:blipFill>
          </p:spPr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8E7FD3-4E48-E052-4565-0C20A0942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4239" y="2652871"/>
            <a:ext cx="13603761" cy="45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655052" y="-670026"/>
            <a:ext cx="17023339" cy="13618671"/>
          </a:xfrm>
          <a:custGeom>
            <a:avLst/>
            <a:gdLst/>
            <a:ahLst/>
            <a:cxnLst/>
            <a:rect l="l" t="t" r="r" b="b"/>
            <a:pathLst>
              <a:path w="17023339" h="13618671">
                <a:moveTo>
                  <a:pt x="17023339" y="0"/>
                </a:moveTo>
                <a:lnTo>
                  <a:pt x="0" y="0"/>
                </a:lnTo>
                <a:lnTo>
                  <a:pt x="0" y="13618671"/>
                </a:lnTo>
                <a:lnTo>
                  <a:pt x="17023339" y="13618671"/>
                </a:lnTo>
                <a:lnTo>
                  <a:pt x="17023339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26079" y="-2620858"/>
            <a:ext cx="13256165" cy="10604932"/>
          </a:xfrm>
          <a:custGeom>
            <a:avLst/>
            <a:gdLst/>
            <a:ahLst/>
            <a:cxnLst/>
            <a:rect l="l" t="t" r="r" b="b"/>
            <a:pathLst>
              <a:path w="13256165" h="10604932">
                <a:moveTo>
                  <a:pt x="0" y="0"/>
                </a:moveTo>
                <a:lnTo>
                  <a:pt x="13256165" y="0"/>
                </a:lnTo>
                <a:lnTo>
                  <a:pt x="13256165" y="10604932"/>
                </a:lnTo>
                <a:lnTo>
                  <a:pt x="0" y="10604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644359" y="4230857"/>
            <a:ext cx="7252866" cy="6056143"/>
          </a:xfrm>
          <a:custGeom>
            <a:avLst/>
            <a:gdLst/>
            <a:ahLst/>
            <a:cxnLst/>
            <a:rect l="l" t="t" r="r" b="b"/>
            <a:pathLst>
              <a:path w="7252866" h="6056143">
                <a:moveTo>
                  <a:pt x="7252866" y="0"/>
                </a:moveTo>
                <a:lnTo>
                  <a:pt x="0" y="0"/>
                </a:lnTo>
                <a:lnTo>
                  <a:pt x="0" y="6056143"/>
                </a:lnTo>
                <a:lnTo>
                  <a:pt x="7252866" y="6056143"/>
                </a:lnTo>
                <a:lnTo>
                  <a:pt x="72528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6029" y="7497697"/>
            <a:ext cx="18820058" cy="3299895"/>
          </a:xfrm>
          <a:custGeom>
            <a:avLst/>
            <a:gdLst/>
            <a:ahLst/>
            <a:cxnLst/>
            <a:rect l="l" t="t" r="r" b="b"/>
            <a:pathLst>
              <a:path w="18820058" h="3299895">
                <a:moveTo>
                  <a:pt x="0" y="0"/>
                </a:moveTo>
                <a:lnTo>
                  <a:pt x="18820058" y="0"/>
                </a:lnTo>
                <a:lnTo>
                  <a:pt x="18820058" y="3299894"/>
                </a:lnTo>
                <a:lnTo>
                  <a:pt x="0" y="3299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6087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034652" y="8433208"/>
            <a:ext cx="4334702" cy="2364383"/>
          </a:xfrm>
          <a:custGeom>
            <a:avLst/>
            <a:gdLst/>
            <a:ahLst/>
            <a:cxnLst/>
            <a:rect l="l" t="t" r="r" b="b"/>
            <a:pathLst>
              <a:path w="4334702" h="2364383">
                <a:moveTo>
                  <a:pt x="4334702" y="0"/>
                </a:moveTo>
                <a:lnTo>
                  <a:pt x="0" y="0"/>
                </a:lnTo>
                <a:lnTo>
                  <a:pt x="0" y="2364383"/>
                </a:lnTo>
                <a:lnTo>
                  <a:pt x="4334702" y="2364383"/>
                </a:lnTo>
                <a:lnTo>
                  <a:pt x="43347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34652" y="4230857"/>
            <a:ext cx="5430522" cy="6261218"/>
          </a:xfrm>
          <a:custGeom>
            <a:avLst/>
            <a:gdLst/>
            <a:ahLst/>
            <a:cxnLst/>
            <a:rect l="l" t="t" r="r" b="b"/>
            <a:pathLst>
              <a:path w="5430522" h="6261218">
                <a:moveTo>
                  <a:pt x="0" y="0"/>
                </a:moveTo>
                <a:lnTo>
                  <a:pt x="5430522" y="0"/>
                </a:lnTo>
                <a:lnTo>
                  <a:pt x="5430522" y="6261218"/>
                </a:lnTo>
                <a:lnTo>
                  <a:pt x="0" y="626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6E941B-CA73-BCBB-F065-83ACAAE5E212}"/>
              </a:ext>
            </a:extLst>
          </p:cNvPr>
          <p:cNvGrpSpPr/>
          <p:nvPr/>
        </p:nvGrpSpPr>
        <p:grpSpPr>
          <a:xfrm>
            <a:off x="596041" y="363164"/>
            <a:ext cx="17095910" cy="3050672"/>
            <a:chOff x="800602" y="233462"/>
            <a:chExt cx="984880" cy="802568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C46256F5-1407-073C-6896-85D6D801BA88}"/>
                </a:ext>
              </a:extLst>
            </p:cNvPr>
            <p:cNvSpPr/>
            <p:nvPr/>
          </p:nvSpPr>
          <p:spPr>
            <a:xfrm>
              <a:off x="800602" y="233462"/>
              <a:ext cx="984880" cy="8025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63BC1D-B6B4-BB60-4073-1F88A4F02D6D}"/>
                </a:ext>
              </a:extLst>
            </p:cNvPr>
            <p:cNvSpPr txBox="1"/>
            <p:nvPr/>
          </p:nvSpPr>
          <p:spPr>
            <a:xfrm>
              <a:off x="857659" y="288271"/>
              <a:ext cx="870767" cy="736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thêm một đoạn cho câu chuyện “Tôi sống độc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 từ thuở bé” theo tưởng tượng của em. (G: Có thể kể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 biến tâm trạng của chú dế út trong đêm đầu tiên xa mẹ, xa các anh.)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0E57E9C-BC07-AAEC-B287-0BD255AC7A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07" y="3542504"/>
            <a:ext cx="7191976" cy="40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2 L 0.00338 0.0030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EA561C-3F63-4E6B-3448-7F2B43C78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28837-79AD-FDC7-3C08-2EDA50F7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4" t="19402" r="6165" b="8657"/>
          <a:stretch/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A098E2-3005-4369-A303-C3B3281DF5FB}"/>
              </a:ext>
            </a:extLst>
          </p:cNvPr>
          <p:cNvGrpSpPr/>
          <p:nvPr/>
        </p:nvGrpSpPr>
        <p:grpSpPr>
          <a:xfrm>
            <a:off x="4648200" y="2754261"/>
            <a:ext cx="21412200" cy="4522840"/>
            <a:chOff x="4648200" y="2754260"/>
            <a:chExt cx="21412200" cy="6770685"/>
          </a:xfrm>
        </p:grpSpPr>
        <p:sp>
          <p:nvSpPr>
            <p:cNvPr id="3" name="Freeform 27">
              <a:extLst>
                <a:ext uri="{FF2B5EF4-FFF2-40B4-BE49-F238E27FC236}">
                  <a16:creationId xmlns:a16="http://schemas.microsoft.com/office/drawing/2014/main" id="{713FF7DC-3B1F-FC31-4FC6-81953F76A1FE}"/>
                </a:ext>
              </a:extLst>
            </p:cNvPr>
            <p:cNvSpPr/>
            <p:nvPr/>
          </p:nvSpPr>
          <p:spPr>
            <a:xfrm rot="5400000" flipV="1">
              <a:off x="11968957" y="-4566497"/>
              <a:ext cx="6770685" cy="21412200"/>
            </a:xfrm>
            <a:custGeom>
              <a:avLst/>
              <a:gdLst/>
              <a:ahLst/>
              <a:cxnLst/>
              <a:rect l="l" t="t" r="r" b="b"/>
              <a:pathLst>
                <a:path w="21197547" h="19309038">
                  <a:moveTo>
                    <a:pt x="0" y="19309038"/>
                  </a:moveTo>
                  <a:lnTo>
                    <a:pt x="21197546" y="19309038"/>
                  </a:lnTo>
                  <a:lnTo>
                    <a:pt x="21197546" y="0"/>
                  </a:lnTo>
                  <a:lnTo>
                    <a:pt x="0" y="0"/>
                  </a:lnTo>
                  <a:lnTo>
                    <a:pt x="0" y="19309038"/>
                  </a:lnTo>
                  <a:close/>
                </a:path>
              </a:pathLst>
            </a:custGeom>
            <a:blipFill>
              <a:blip r:embed="rId4">
                <a:alphaModFix amt="96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F8E339-5193-DAAD-F1E9-F01635015419}"/>
                </a:ext>
              </a:extLst>
            </p:cNvPr>
            <p:cNvSpPr txBox="1"/>
            <p:nvPr/>
          </p:nvSpPr>
          <p:spPr>
            <a:xfrm>
              <a:off x="5943600" y="3674056"/>
              <a:ext cx="1257300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/>
                <a:t>+ </a:t>
              </a:r>
              <a:r>
                <a:rPr lang="en-US" sz="6600" dirty="0" err="1"/>
                <a:t>Tập</a:t>
              </a:r>
              <a:r>
                <a:rPr lang="en-US" sz="6600" dirty="0"/>
                <a:t> </a:t>
              </a:r>
              <a:r>
                <a:rPr lang="en-US" sz="6600" dirty="0" err="1"/>
                <a:t>truyện</a:t>
              </a:r>
              <a:r>
                <a:rPr lang="en-US" sz="6600" dirty="0"/>
                <a:t> </a:t>
              </a:r>
              <a:r>
                <a:rPr lang="en-US" sz="6600" dirty="0" err="1"/>
                <a:t>nói</a:t>
              </a:r>
              <a:r>
                <a:rPr lang="en-US" sz="6600" dirty="0"/>
                <a:t> </a:t>
              </a:r>
              <a:r>
                <a:rPr lang="en-US" sz="6600" dirty="0" err="1"/>
                <a:t>về</a:t>
              </a:r>
              <a:r>
                <a:rPr lang="en-US" sz="6600" dirty="0"/>
                <a:t> </a:t>
              </a:r>
              <a:r>
                <a:rPr lang="en-US" sz="6600" dirty="0" err="1"/>
                <a:t>nhân</a:t>
              </a:r>
              <a:r>
                <a:rPr lang="en-US" sz="6600" dirty="0"/>
                <a:t> </a:t>
              </a:r>
              <a:r>
                <a:rPr lang="en-US" sz="6600" dirty="0" err="1"/>
                <a:t>vật</a:t>
              </a:r>
              <a:r>
                <a:rPr lang="en-US" sz="6600" dirty="0"/>
                <a:t> </a:t>
              </a:r>
              <a:r>
                <a:rPr lang="en-US" sz="6600" dirty="0" err="1"/>
                <a:t>nào</a:t>
              </a:r>
              <a:r>
                <a:rPr lang="en-US" sz="6600" dirty="0"/>
                <a:t>?</a:t>
              </a:r>
            </a:p>
            <a:p>
              <a:r>
                <a:rPr lang="en-US" sz="6600" dirty="0"/>
                <a:t>+ </a:t>
              </a:r>
              <a:r>
                <a:rPr lang="en-US" sz="6600" dirty="0" err="1"/>
                <a:t>Em</a:t>
              </a:r>
              <a:r>
                <a:rPr lang="en-US" sz="6600" dirty="0"/>
                <a:t> </a:t>
              </a:r>
              <a:r>
                <a:rPr lang="en-US" sz="6600" dirty="0" err="1"/>
                <a:t>thích</a:t>
              </a:r>
              <a:r>
                <a:rPr lang="en-US" sz="6600" dirty="0"/>
                <a:t> </a:t>
              </a:r>
              <a:r>
                <a:rPr lang="en-US" sz="6600" dirty="0" err="1"/>
                <a:t>nhất</a:t>
              </a:r>
              <a:r>
                <a:rPr lang="en-US" sz="6600" dirty="0"/>
                <a:t> </a:t>
              </a:r>
              <a:r>
                <a:rPr lang="en-US" sz="6600" dirty="0" err="1"/>
                <a:t>đoạn</a:t>
              </a:r>
              <a:r>
                <a:rPr lang="en-US" sz="6600" dirty="0"/>
                <a:t> </a:t>
              </a:r>
              <a:r>
                <a:rPr lang="en-US" sz="6600" dirty="0" err="1"/>
                <a:t>kể</a:t>
              </a:r>
              <a:r>
                <a:rPr lang="en-US" sz="6600" dirty="0"/>
                <a:t> </a:t>
              </a:r>
              <a:r>
                <a:rPr lang="en-US" sz="6600" dirty="0" err="1"/>
                <a:t>nào</a:t>
              </a:r>
              <a:r>
                <a:rPr lang="en-US" sz="6600" dirty="0"/>
                <a:t> </a:t>
              </a:r>
              <a:r>
                <a:rPr lang="en-US" sz="6600" dirty="0" err="1"/>
                <a:t>của</a:t>
              </a:r>
              <a:r>
                <a:rPr lang="en-US" sz="6600" dirty="0"/>
                <a:t> </a:t>
              </a:r>
              <a:r>
                <a:rPr lang="en-US" sz="6600" dirty="0" err="1"/>
                <a:t>chú</a:t>
              </a:r>
              <a:r>
                <a:rPr lang="en-US" sz="6600" dirty="0"/>
                <a:t> </a:t>
              </a:r>
              <a:r>
                <a:rPr lang="en-US" sz="6600" dirty="0" err="1"/>
                <a:t>Dế</a:t>
              </a:r>
              <a:r>
                <a:rPr lang="en-US" sz="6600" dirty="0"/>
                <a:t> </a:t>
              </a:r>
              <a:r>
                <a:rPr lang="en-US" sz="6600" dirty="0" err="1"/>
                <a:t>Mèn</a:t>
              </a:r>
              <a:r>
                <a:rPr lang="en-US" sz="6600" dirty="0"/>
                <a:t>?</a:t>
              </a:r>
            </a:p>
            <a:p>
              <a:pPr algn="ctr"/>
              <a:endParaRPr lang="en-US" sz="6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8730DB-85B6-EB95-4DAC-9A4CFEC23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" y="353783"/>
            <a:ext cx="8077200" cy="26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CC9E9D-0028-0296-5671-3AFFD076A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28837-79AD-FDC7-3C08-2EDA50F7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4" t="19402" r="6165" b="8657"/>
          <a:stretch/>
        </p:blipFill>
        <p:spPr>
          <a:xfrm>
            <a:off x="-914400" y="-34089"/>
            <a:ext cx="193548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FFABB-13D6-F5B7-2987-BAB8288B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409700"/>
            <a:ext cx="13130828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5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B29C6-36C8-7B42-85EC-DA0EE1A25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81582" y="7962900"/>
            <a:ext cx="18497291" cy="2334491"/>
          </a:xfrm>
          <a:custGeom>
            <a:avLst/>
            <a:gdLst/>
            <a:ahLst/>
            <a:cxnLst/>
            <a:rect l="l" t="t" r="r" b="b"/>
            <a:pathLst>
              <a:path w="18497291" h="2026542">
                <a:moveTo>
                  <a:pt x="0" y="0"/>
                </a:moveTo>
                <a:lnTo>
                  <a:pt x="18497291" y="0"/>
                </a:lnTo>
                <a:lnTo>
                  <a:pt x="18497291" y="2026542"/>
                </a:lnTo>
                <a:lnTo>
                  <a:pt x="0" y="202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DDC0B-AE11-F347-6BD7-7488649EED08}"/>
              </a:ext>
            </a:extLst>
          </p:cNvPr>
          <p:cNvGrpSpPr/>
          <p:nvPr/>
        </p:nvGrpSpPr>
        <p:grpSpPr>
          <a:xfrm>
            <a:off x="-990600" y="5446717"/>
            <a:ext cx="7726109" cy="4829892"/>
            <a:chOff x="-1644359" y="6361904"/>
            <a:chExt cx="5361780" cy="3986553"/>
          </a:xfrm>
        </p:grpSpPr>
        <p:sp>
          <p:nvSpPr>
            <p:cNvPr id="4" name="Freeform 4"/>
            <p:cNvSpPr/>
            <p:nvPr/>
          </p:nvSpPr>
          <p:spPr>
            <a:xfrm flipH="1">
              <a:off x="-1644359" y="6673502"/>
              <a:ext cx="4327542" cy="3613498"/>
            </a:xfrm>
            <a:custGeom>
              <a:avLst/>
              <a:gdLst/>
              <a:ahLst/>
              <a:cxnLst/>
              <a:rect l="l" t="t" r="r" b="b"/>
              <a:pathLst>
                <a:path w="4327542" h="3613498">
                  <a:moveTo>
                    <a:pt x="4327542" y="0"/>
                  </a:moveTo>
                  <a:lnTo>
                    <a:pt x="0" y="0"/>
                  </a:lnTo>
                  <a:lnTo>
                    <a:pt x="0" y="3613498"/>
                  </a:lnTo>
                  <a:lnTo>
                    <a:pt x="4327542" y="3613498"/>
                  </a:lnTo>
                  <a:lnTo>
                    <a:pt x="4327542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-209291" y="8770744"/>
              <a:ext cx="2892474" cy="1577713"/>
            </a:xfrm>
            <a:custGeom>
              <a:avLst/>
              <a:gdLst/>
              <a:ahLst/>
              <a:cxnLst/>
              <a:rect l="l" t="t" r="r" b="b"/>
              <a:pathLst>
                <a:path w="2892474" h="1577713">
                  <a:moveTo>
                    <a:pt x="2892474" y="0"/>
                  </a:moveTo>
                  <a:lnTo>
                    <a:pt x="0" y="0"/>
                  </a:lnTo>
                  <a:lnTo>
                    <a:pt x="0" y="1577713"/>
                  </a:lnTo>
                  <a:lnTo>
                    <a:pt x="2892474" y="1577713"/>
                  </a:lnTo>
                  <a:lnTo>
                    <a:pt x="28924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13080" y="6361904"/>
              <a:ext cx="3404341" cy="3925096"/>
            </a:xfrm>
            <a:custGeom>
              <a:avLst/>
              <a:gdLst/>
              <a:ahLst/>
              <a:cxnLst/>
              <a:rect l="l" t="t" r="r" b="b"/>
              <a:pathLst>
                <a:path w="3404341" h="3925096">
                  <a:moveTo>
                    <a:pt x="0" y="0"/>
                  </a:moveTo>
                  <a:lnTo>
                    <a:pt x="3404341" y="0"/>
                  </a:lnTo>
                  <a:lnTo>
                    <a:pt x="3404341" y="3925096"/>
                  </a:lnTo>
                  <a:lnTo>
                    <a:pt x="0" y="392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24EB75-D3D6-941A-2502-BF5C4597A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206377"/>
            <a:ext cx="7909988" cy="2250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70130-6C97-64F2-8FF3-133C0907414A}"/>
              </a:ext>
            </a:extLst>
          </p:cNvPr>
          <p:cNvSpPr txBox="1"/>
          <p:nvPr/>
        </p:nvSpPr>
        <p:spPr>
          <a:xfrm>
            <a:off x="456463" y="2477459"/>
            <a:ext cx="1722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E7E77-B010-56AA-5178-CCB7B78397AD}"/>
              </a:ext>
            </a:extLst>
          </p:cNvPr>
          <p:cNvSpPr txBox="1"/>
          <p:nvPr/>
        </p:nvSpPr>
        <p:spPr>
          <a:xfrm>
            <a:off x="456463" y="3624415"/>
            <a:ext cx="1722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Ỷ </a:t>
            </a:r>
            <a:r>
              <a:rPr lang="en-US" sz="4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400" dirty="0"/>
              <a:t>Dựa vào công sức của người khác, tự bản thân không chịu cố gắng.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B29C6-36C8-7B42-85EC-DA0EE1A25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81582" y="7962900"/>
            <a:ext cx="18497291" cy="2334491"/>
          </a:xfrm>
          <a:custGeom>
            <a:avLst/>
            <a:gdLst/>
            <a:ahLst/>
            <a:cxnLst/>
            <a:rect l="l" t="t" r="r" b="b"/>
            <a:pathLst>
              <a:path w="18497291" h="2026542">
                <a:moveTo>
                  <a:pt x="0" y="0"/>
                </a:moveTo>
                <a:lnTo>
                  <a:pt x="18497291" y="0"/>
                </a:lnTo>
                <a:lnTo>
                  <a:pt x="18497291" y="2026542"/>
                </a:lnTo>
                <a:lnTo>
                  <a:pt x="0" y="2026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DDDC0B-AE11-F347-6BD7-7488649EED08}"/>
              </a:ext>
            </a:extLst>
          </p:cNvPr>
          <p:cNvGrpSpPr/>
          <p:nvPr/>
        </p:nvGrpSpPr>
        <p:grpSpPr>
          <a:xfrm>
            <a:off x="-990600" y="5446717"/>
            <a:ext cx="7726109" cy="4829892"/>
            <a:chOff x="-1644359" y="6361904"/>
            <a:chExt cx="5361780" cy="3986553"/>
          </a:xfrm>
        </p:grpSpPr>
        <p:sp>
          <p:nvSpPr>
            <p:cNvPr id="4" name="Freeform 4"/>
            <p:cNvSpPr/>
            <p:nvPr/>
          </p:nvSpPr>
          <p:spPr>
            <a:xfrm flipH="1">
              <a:off x="-1644359" y="6673502"/>
              <a:ext cx="4327542" cy="3613498"/>
            </a:xfrm>
            <a:custGeom>
              <a:avLst/>
              <a:gdLst/>
              <a:ahLst/>
              <a:cxnLst/>
              <a:rect l="l" t="t" r="r" b="b"/>
              <a:pathLst>
                <a:path w="4327542" h="3613498">
                  <a:moveTo>
                    <a:pt x="4327542" y="0"/>
                  </a:moveTo>
                  <a:lnTo>
                    <a:pt x="0" y="0"/>
                  </a:lnTo>
                  <a:lnTo>
                    <a:pt x="0" y="3613498"/>
                  </a:lnTo>
                  <a:lnTo>
                    <a:pt x="4327542" y="3613498"/>
                  </a:lnTo>
                  <a:lnTo>
                    <a:pt x="4327542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-209291" y="8770744"/>
              <a:ext cx="2892474" cy="1577713"/>
            </a:xfrm>
            <a:custGeom>
              <a:avLst/>
              <a:gdLst/>
              <a:ahLst/>
              <a:cxnLst/>
              <a:rect l="l" t="t" r="r" b="b"/>
              <a:pathLst>
                <a:path w="2892474" h="1577713">
                  <a:moveTo>
                    <a:pt x="2892474" y="0"/>
                  </a:moveTo>
                  <a:lnTo>
                    <a:pt x="0" y="0"/>
                  </a:lnTo>
                  <a:lnTo>
                    <a:pt x="0" y="1577713"/>
                  </a:lnTo>
                  <a:lnTo>
                    <a:pt x="2892474" y="1577713"/>
                  </a:lnTo>
                  <a:lnTo>
                    <a:pt x="2892474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13080" y="6361904"/>
              <a:ext cx="3404341" cy="3925096"/>
            </a:xfrm>
            <a:custGeom>
              <a:avLst/>
              <a:gdLst/>
              <a:ahLst/>
              <a:cxnLst/>
              <a:rect l="l" t="t" r="r" b="b"/>
              <a:pathLst>
                <a:path w="3404341" h="3925096">
                  <a:moveTo>
                    <a:pt x="0" y="0"/>
                  </a:moveTo>
                  <a:lnTo>
                    <a:pt x="3404341" y="0"/>
                  </a:lnTo>
                  <a:lnTo>
                    <a:pt x="3404341" y="3925096"/>
                  </a:lnTo>
                  <a:lnTo>
                    <a:pt x="0" y="392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59583B-2051-D40B-4E32-6EE455AC0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37781"/>
            <a:ext cx="9272820" cy="2347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8997A9-78E5-BB53-EEA9-8FAB505CF188}"/>
              </a:ext>
            </a:extLst>
          </p:cNvPr>
          <p:cNvSpPr txBox="1"/>
          <p:nvPr/>
        </p:nvSpPr>
        <p:spPr>
          <a:xfrm>
            <a:off x="371064" y="3342304"/>
            <a:ext cx="5585039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585039"/>
                      <a:gd name="connsiteY0" fmla="*/ 0 h 1107996"/>
                      <a:gd name="connsiteX1" fmla="*/ 1507960 w 5585039"/>
                      <a:gd name="connsiteY1" fmla="*/ 0 h 1107996"/>
                      <a:gd name="connsiteX2" fmla="*/ 2960069 w 5585039"/>
                      <a:gd name="connsiteY2" fmla="*/ 0 h 1107996"/>
                      <a:gd name="connsiteX3" fmla="*/ 4244630 w 5585039"/>
                      <a:gd name="connsiteY3" fmla="*/ 0 h 1107996"/>
                      <a:gd name="connsiteX4" fmla="*/ 5585039 w 5585039"/>
                      <a:gd name="connsiteY4" fmla="*/ 0 h 1107996"/>
                      <a:gd name="connsiteX5" fmla="*/ 5585039 w 5585039"/>
                      <a:gd name="connsiteY5" fmla="*/ 576158 h 1107996"/>
                      <a:gd name="connsiteX6" fmla="*/ 5585039 w 5585039"/>
                      <a:gd name="connsiteY6" fmla="*/ 1107996 h 1107996"/>
                      <a:gd name="connsiteX7" fmla="*/ 4188780 w 5585039"/>
                      <a:gd name="connsiteY7" fmla="*/ 1107996 h 1107996"/>
                      <a:gd name="connsiteX8" fmla="*/ 2960069 w 5585039"/>
                      <a:gd name="connsiteY8" fmla="*/ 1107996 h 1107996"/>
                      <a:gd name="connsiteX9" fmla="*/ 1507960 w 5585039"/>
                      <a:gd name="connsiteY9" fmla="*/ 1107996 h 1107996"/>
                      <a:gd name="connsiteX10" fmla="*/ 0 w 5585039"/>
                      <a:gd name="connsiteY10" fmla="*/ 1107996 h 1107996"/>
                      <a:gd name="connsiteX11" fmla="*/ 0 w 5585039"/>
                      <a:gd name="connsiteY11" fmla="*/ 587238 h 1107996"/>
                      <a:gd name="connsiteX12" fmla="*/ 0 w 5585039"/>
                      <a:gd name="connsiteY12" fmla="*/ 0 h 1107996"/>
                      <a:gd name="connsiteX0" fmla="*/ 0 w 5585039"/>
                      <a:gd name="connsiteY0" fmla="*/ 0 h 1107996"/>
                      <a:gd name="connsiteX1" fmla="*/ 1396260 w 5585039"/>
                      <a:gd name="connsiteY1" fmla="*/ 0 h 1107996"/>
                      <a:gd name="connsiteX2" fmla="*/ 2680819 w 5585039"/>
                      <a:gd name="connsiteY2" fmla="*/ 0 h 1107996"/>
                      <a:gd name="connsiteX3" fmla="*/ 4132928 w 5585039"/>
                      <a:gd name="connsiteY3" fmla="*/ 0 h 1107996"/>
                      <a:gd name="connsiteX4" fmla="*/ 5585039 w 5585039"/>
                      <a:gd name="connsiteY4" fmla="*/ 0 h 1107996"/>
                      <a:gd name="connsiteX5" fmla="*/ 5585039 w 5585039"/>
                      <a:gd name="connsiteY5" fmla="*/ 565077 h 1107996"/>
                      <a:gd name="connsiteX6" fmla="*/ 5585039 w 5585039"/>
                      <a:gd name="connsiteY6" fmla="*/ 1107996 h 1107996"/>
                      <a:gd name="connsiteX7" fmla="*/ 4244630 w 5585039"/>
                      <a:gd name="connsiteY7" fmla="*/ 1107996 h 1107996"/>
                      <a:gd name="connsiteX8" fmla="*/ 2792519 w 5585039"/>
                      <a:gd name="connsiteY8" fmla="*/ 1107996 h 1107996"/>
                      <a:gd name="connsiteX9" fmla="*/ 1507960 w 5585039"/>
                      <a:gd name="connsiteY9" fmla="*/ 1107996 h 1107996"/>
                      <a:gd name="connsiteX10" fmla="*/ 0 w 5585039"/>
                      <a:gd name="connsiteY10" fmla="*/ 1107996 h 1107996"/>
                      <a:gd name="connsiteX11" fmla="*/ 0 w 5585039"/>
                      <a:gd name="connsiteY11" fmla="*/ 553998 h 1107996"/>
                      <a:gd name="connsiteX12" fmla="*/ 0 w 5585039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585039" h="1107996" fill="none" extrusionOk="0">
                        <a:moveTo>
                          <a:pt x="0" y="0"/>
                        </a:moveTo>
                        <a:cubicBezTo>
                          <a:pt x="505429" y="-11793"/>
                          <a:pt x="886729" y="3149"/>
                          <a:pt x="1507960" y="0"/>
                        </a:cubicBezTo>
                        <a:cubicBezTo>
                          <a:pt x="2137345" y="92691"/>
                          <a:pt x="2582686" y="-33245"/>
                          <a:pt x="2960069" y="0"/>
                        </a:cubicBezTo>
                        <a:cubicBezTo>
                          <a:pt x="3341600" y="-10978"/>
                          <a:pt x="3874967" y="-2138"/>
                          <a:pt x="4244630" y="0"/>
                        </a:cubicBezTo>
                        <a:cubicBezTo>
                          <a:pt x="4573095" y="-11004"/>
                          <a:pt x="5087166" y="3293"/>
                          <a:pt x="5585039" y="0"/>
                        </a:cubicBezTo>
                        <a:cubicBezTo>
                          <a:pt x="5573539" y="271478"/>
                          <a:pt x="5625671" y="338488"/>
                          <a:pt x="5585039" y="576158"/>
                        </a:cubicBezTo>
                        <a:cubicBezTo>
                          <a:pt x="5519989" y="820488"/>
                          <a:pt x="5560480" y="988701"/>
                          <a:pt x="5585039" y="1107996"/>
                        </a:cubicBezTo>
                        <a:cubicBezTo>
                          <a:pt x="5247836" y="1117085"/>
                          <a:pt x="4578111" y="1107787"/>
                          <a:pt x="4188780" y="1107996"/>
                        </a:cubicBezTo>
                        <a:cubicBezTo>
                          <a:pt x="3817939" y="1142881"/>
                          <a:pt x="3344890" y="1151663"/>
                          <a:pt x="2960069" y="1107996"/>
                        </a:cubicBezTo>
                        <a:cubicBezTo>
                          <a:pt x="2553447" y="1086733"/>
                          <a:pt x="2179589" y="1154346"/>
                          <a:pt x="1507960" y="1107996"/>
                        </a:cubicBezTo>
                        <a:cubicBezTo>
                          <a:pt x="843052" y="1154797"/>
                          <a:pt x="529738" y="1200882"/>
                          <a:pt x="0" y="1107996"/>
                        </a:cubicBezTo>
                        <a:cubicBezTo>
                          <a:pt x="-51574" y="1000400"/>
                          <a:pt x="-10748" y="856538"/>
                          <a:pt x="0" y="587238"/>
                        </a:cubicBezTo>
                        <a:cubicBezTo>
                          <a:pt x="-4354" y="317959"/>
                          <a:pt x="-65947" y="190850"/>
                          <a:pt x="0" y="0"/>
                        </a:cubicBezTo>
                        <a:close/>
                      </a:path>
                      <a:path w="5585039" h="1107996" stroke="0" extrusionOk="0">
                        <a:moveTo>
                          <a:pt x="0" y="0"/>
                        </a:moveTo>
                        <a:cubicBezTo>
                          <a:pt x="525800" y="-20138"/>
                          <a:pt x="800337" y="9496"/>
                          <a:pt x="1396260" y="0"/>
                        </a:cubicBezTo>
                        <a:cubicBezTo>
                          <a:pt x="2011795" y="-30974"/>
                          <a:pt x="2329798" y="-356"/>
                          <a:pt x="2680819" y="0"/>
                        </a:cubicBezTo>
                        <a:cubicBezTo>
                          <a:pt x="3048383" y="98778"/>
                          <a:pt x="3453811" y="31437"/>
                          <a:pt x="4132928" y="0"/>
                        </a:cubicBezTo>
                        <a:cubicBezTo>
                          <a:pt x="4747437" y="11995"/>
                          <a:pt x="5029974" y="-19257"/>
                          <a:pt x="5585039" y="0"/>
                        </a:cubicBezTo>
                        <a:cubicBezTo>
                          <a:pt x="5540954" y="143670"/>
                          <a:pt x="5556340" y="321347"/>
                          <a:pt x="5585039" y="565077"/>
                        </a:cubicBezTo>
                        <a:cubicBezTo>
                          <a:pt x="5641909" y="787597"/>
                          <a:pt x="5581119" y="988845"/>
                          <a:pt x="5585039" y="1107996"/>
                        </a:cubicBezTo>
                        <a:cubicBezTo>
                          <a:pt x="5029436" y="1095519"/>
                          <a:pt x="4772483" y="1058415"/>
                          <a:pt x="4244630" y="1107996"/>
                        </a:cubicBezTo>
                        <a:cubicBezTo>
                          <a:pt x="3718854" y="1143981"/>
                          <a:pt x="3095179" y="1105771"/>
                          <a:pt x="2792519" y="1107996"/>
                        </a:cubicBezTo>
                        <a:cubicBezTo>
                          <a:pt x="2319157" y="1130459"/>
                          <a:pt x="2064701" y="1036399"/>
                          <a:pt x="1507960" y="1107996"/>
                        </a:cubicBezTo>
                        <a:cubicBezTo>
                          <a:pt x="957892" y="1125557"/>
                          <a:pt x="409270" y="1064404"/>
                          <a:pt x="0" y="1107996"/>
                        </a:cubicBezTo>
                        <a:cubicBezTo>
                          <a:pt x="10443" y="904644"/>
                          <a:pt x="36784" y="781952"/>
                          <a:pt x="0" y="553998"/>
                        </a:cubicBezTo>
                        <a:cubicBezTo>
                          <a:pt x="-40508" y="358314"/>
                          <a:pt x="44587" y="1396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thảy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34AB20-A45B-005C-48B6-21D943ED9347}"/>
              </a:ext>
            </a:extLst>
          </p:cNvPr>
          <p:cNvSpPr txBox="1"/>
          <p:nvPr/>
        </p:nvSpPr>
        <p:spPr>
          <a:xfrm>
            <a:off x="7022904" y="3368469"/>
            <a:ext cx="494730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4947305"/>
                      <a:gd name="connsiteY0" fmla="*/ 0 h 1107996"/>
                      <a:gd name="connsiteX1" fmla="*/ 1335772 w 4947305"/>
                      <a:gd name="connsiteY1" fmla="*/ 0 h 1107996"/>
                      <a:gd name="connsiteX2" fmla="*/ 2622070 w 4947305"/>
                      <a:gd name="connsiteY2" fmla="*/ 0 h 1107996"/>
                      <a:gd name="connsiteX3" fmla="*/ 3759952 w 4947305"/>
                      <a:gd name="connsiteY3" fmla="*/ 0 h 1107996"/>
                      <a:gd name="connsiteX4" fmla="*/ 4947305 w 4947305"/>
                      <a:gd name="connsiteY4" fmla="*/ 0 h 1107996"/>
                      <a:gd name="connsiteX5" fmla="*/ 4947305 w 4947305"/>
                      <a:gd name="connsiteY5" fmla="*/ 576158 h 1107996"/>
                      <a:gd name="connsiteX6" fmla="*/ 4947305 w 4947305"/>
                      <a:gd name="connsiteY6" fmla="*/ 1107996 h 1107996"/>
                      <a:gd name="connsiteX7" fmla="*/ 3710479 w 4947305"/>
                      <a:gd name="connsiteY7" fmla="*/ 1107996 h 1107996"/>
                      <a:gd name="connsiteX8" fmla="*/ 2622070 w 4947305"/>
                      <a:gd name="connsiteY8" fmla="*/ 1107996 h 1107996"/>
                      <a:gd name="connsiteX9" fmla="*/ 1335772 w 4947305"/>
                      <a:gd name="connsiteY9" fmla="*/ 1107996 h 1107996"/>
                      <a:gd name="connsiteX10" fmla="*/ 0 w 4947305"/>
                      <a:gd name="connsiteY10" fmla="*/ 1107996 h 1107996"/>
                      <a:gd name="connsiteX11" fmla="*/ 0 w 4947305"/>
                      <a:gd name="connsiteY11" fmla="*/ 587238 h 1107996"/>
                      <a:gd name="connsiteX12" fmla="*/ 0 w 4947305"/>
                      <a:gd name="connsiteY12" fmla="*/ 0 h 1107996"/>
                      <a:gd name="connsiteX0" fmla="*/ 0 w 4947305"/>
                      <a:gd name="connsiteY0" fmla="*/ 0 h 1107996"/>
                      <a:gd name="connsiteX1" fmla="*/ 1236827 w 4947305"/>
                      <a:gd name="connsiteY1" fmla="*/ 0 h 1107996"/>
                      <a:gd name="connsiteX2" fmla="*/ 2374706 w 4947305"/>
                      <a:gd name="connsiteY2" fmla="*/ 0 h 1107996"/>
                      <a:gd name="connsiteX3" fmla="*/ 3661005 w 4947305"/>
                      <a:gd name="connsiteY3" fmla="*/ 0 h 1107996"/>
                      <a:gd name="connsiteX4" fmla="*/ 4947305 w 4947305"/>
                      <a:gd name="connsiteY4" fmla="*/ 0 h 1107996"/>
                      <a:gd name="connsiteX5" fmla="*/ 4947305 w 4947305"/>
                      <a:gd name="connsiteY5" fmla="*/ 565077 h 1107996"/>
                      <a:gd name="connsiteX6" fmla="*/ 4947305 w 4947305"/>
                      <a:gd name="connsiteY6" fmla="*/ 1107996 h 1107996"/>
                      <a:gd name="connsiteX7" fmla="*/ 3759952 w 4947305"/>
                      <a:gd name="connsiteY7" fmla="*/ 1107996 h 1107996"/>
                      <a:gd name="connsiteX8" fmla="*/ 2473652 w 4947305"/>
                      <a:gd name="connsiteY8" fmla="*/ 1107996 h 1107996"/>
                      <a:gd name="connsiteX9" fmla="*/ 1335772 w 4947305"/>
                      <a:gd name="connsiteY9" fmla="*/ 1107996 h 1107996"/>
                      <a:gd name="connsiteX10" fmla="*/ 0 w 4947305"/>
                      <a:gd name="connsiteY10" fmla="*/ 1107996 h 1107996"/>
                      <a:gd name="connsiteX11" fmla="*/ 0 w 4947305"/>
                      <a:gd name="connsiteY11" fmla="*/ 553998 h 1107996"/>
                      <a:gd name="connsiteX12" fmla="*/ 0 w 494730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947305" h="1107996" fill="none" extrusionOk="0">
                        <a:moveTo>
                          <a:pt x="0" y="0"/>
                        </a:moveTo>
                        <a:cubicBezTo>
                          <a:pt x="461582" y="-11962"/>
                          <a:pt x="792598" y="-29254"/>
                          <a:pt x="1335772" y="0"/>
                        </a:cubicBezTo>
                        <a:cubicBezTo>
                          <a:pt x="1901703" y="109992"/>
                          <a:pt x="2282807" y="-28580"/>
                          <a:pt x="2622070" y="0"/>
                        </a:cubicBezTo>
                        <a:cubicBezTo>
                          <a:pt x="2936505" y="-19032"/>
                          <a:pt x="3443819" y="10115"/>
                          <a:pt x="3759952" y="0"/>
                        </a:cubicBezTo>
                        <a:cubicBezTo>
                          <a:pt x="4026603" y="10643"/>
                          <a:pt x="4443668" y="-16007"/>
                          <a:pt x="4947305" y="0"/>
                        </a:cubicBezTo>
                        <a:cubicBezTo>
                          <a:pt x="4934312" y="266396"/>
                          <a:pt x="4980427" y="342138"/>
                          <a:pt x="4947305" y="576158"/>
                        </a:cubicBezTo>
                        <a:cubicBezTo>
                          <a:pt x="4892835" y="817628"/>
                          <a:pt x="4925596" y="986882"/>
                          <a:pt x="4947305" y="1107996"/>
                        </a:cubicBezTo>
                        <a:cubicBezTo>
                          <a:pt x="4630550" y="1123667"/>
                          <a:pt x="4038778" y="1111103"/>
                          <a:pt x="3710479" y="1107996"/>
                        </a:cubicBezTo>
                        <a:cubicBezTo>
                          <a:pt x="3359738" y="1133585"/>
                          <a:pt x="2951456" y="1169683"/>
                          <a:pt x="2622070" y="1107996"/>
                        </a:cubicBezTo>
                        <a:cubicBezTo>
                          <a:pt x="2238526" y="1028782"/>
                          <a:pt x="1930868" y="1145043"/>
                          <a:pt x="1335772" y="1107996"/>
                        </a:cubicBezTo>
                        <a:cubicBezTo>
                          <a:pt x="741823" y="1104557"/>
                          <a:pt x="460593" y="1133346"/>
                          <a:pt x="0" y="1107996"/>
                        </a:cubicBezTo>
                        <a:cubicBezTo>
                          <a:pt x="-48258" y="1002746"/>
                          <a:pt x="-15146" y="860168"/>
                          <a:pt x="0" y="587238"/>
                        </a:cubicBezTo>
                        <a:cubicBezTo>
                          <a:pt x="-5477" y="312946"/>
                          <a:pt x="-49033" y="191528"/>
                          <a:pt x="0" y="0"/>
                        </a:cubicBezTo>
                        <a:close/>
                      </a:path>
                      <a:path w="4947305" h="1107996" stroke="0" extrusionOk="0">
                        <a:moveTo>
                          <a:pt x="0" y="0"/>
                        </a:moveTo>
                        <a:cubicBezTo>
                          <a:pt x="496882" y="-17470"/>
                          <a:pt x="732779" y="-242"/>
                          <a:pt x="1236827" y="0"/>
                        </a:cubicBezTo>
                        <a:cubicBezTo>
                          <a:pt x="1773160" y="-52959"/>
                          <a:pt x="2078154" y="54956"/>
                          <a:pt x="2374706" y="0"/>
                        </a:cubicBezTo>
                        <a:cubicBezTo>
                          <a:pt x="2698061" y="74558"/>
                          <a:pt x="3064519" y="19523"/>
                          <a:pt x="3661005" y="0"/>
                        </a:cubicBezTo>
                        <a:cubicBezTo>
                          <a:pt x="4205367" y="14155"/>
                          <a:pt x="4481289" y="-6051"/>
                          <a:pt x="4947305" y="0"/>
                        </a:cubicBezTo>
                        <a:cubicBezTo>
                          <a:pt x="4937489" y="152722"/>
                          <a:pt x="4923173" y="321142"/>
                          <a:pt x="4947305" y="565077"/>
                        </a:cubicBezTo>
                        <a:cubicBezTo>
                          <a:pt x="4998943" y="787825"/>
                          <a:pt x="4957996" y="972010"/>
                          <a:pt x="4947305" y="1107996"/>
                        </a:cubicBezTo>
                        <a:cubicBezTo>
                          <a:pt x="4459092" y="1098744"/>
                          <a:pt x="4217464" y="1073448"/>
                          <a:pt x="3759952" y="1107996"/>
                        </a:cubicBezTo>
                        <a:cubicBezTo>
                          <a:pt x="3299783" y="1139210"/>
                          <a:pt x="2754365" y="1102069"/>
                          <a:pt x="2473652" y="1107996"/>
                        </a:cubicBezTo>
                        <a:cubicBezTo>
                          <a:pt x="2090062" y="1127339"/>
                          <a:pt x="1829078" y="1042489"/>
                          <a:pt x="1335772" y="1107996"/>
                        </a:cubicBezTo>
                        <a:cubicBezTo>
                          <a:pt x="847202" y="1148957"/>
                          <a:pt x="356479" y="1103876"/>
                          <a:pt x="0" y="1107996"/>
                        </a:cubicBezTo>
                        <a:cubicBezTo>
                          <a:pt x="18129" y="908373"/>
                          <a:pt x="26869" y="770091"/>
                          <a:pt x="0" y="553998"/>
                        </a:cubicBezTo>
                        <a:cubicBezTo>
                          <a:pt x="-19590" y="354334"/>
                          <a:pt x="43363" y="1397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tấp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tểnh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DD1D23-E7B2-7B96-30C4-F58F749D673C}"/>
              </a:ext>
            </a:extLst>
          </p:cNvPr>
          <p:cNvSpPr txBox="1"/>
          <p:nvPr/>
        </p:nvSpPr>
        <p:spPr>
          <a:xfrm>
            <a:off x="12679515" y="3362347"/>
            <a:ext cx="522748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227485"/>
                      <a:gd name="connsiteY0" fmla="*/ 0 h 1107996"/>
                      <a:gd name="connsiteX1" fmla="*/ 1411421 w 5227485"/>
                      <a:gd name="connsiteY1" fmla="*/ 0 h 1107996"/>
                      <a:gd name="connsiteX2" fmla="*/ 2770566 w 5227485"/>
                      <a:gd name="connsiteY2" fmla="*/ 0 h 1107996"/>
                      <a:gd name="connsiteX3" fmla="*/ 3972889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76158 h 1107996"/>
                      <a:gd name="connsiteX6" fmla="*/ 5227485 w 5227485"/>
                      <a:gd name="connsiteY6" fmla="*/ 1107996 h 1107996"/>
                      <a:gd name="connsiteX7" fmla="*/ 3920614 w 5227485"/>
                      <a:gd name="connsiteY7" fmla="*/ 1107996 h 1107996"/>
                      <a:gd name="connsiteX8" fmla="*/ 2770566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87238 h 1107996"/>
                      <a:gd name="connsiteX12" fmla="*/ 0 w 5227485"/>
                      <a:gd name="connsiteY12" fmla="*/ 0 h 1107996"/>
                      <a:gd name="connsiteX0" fmla="*/ 0 w 5227485"/>
                      <a:gd name="connsiteY0" fmla="*/ 0 h 1107996"/>
                      <a:gd name="connsiteX1" fmla="*/ 1306872 w 5227485"/>
                      <a:gd name="connsiteY1" fmla="*/ 0 h 1107996"/>
                      <a:gd name="connsiteX2" fmla="*/ 2509193 w 5227485"/>
                      <a:gd name="connsiteY2" fmla="*/ 0 h 1107996"/>
                      <a:gd name="connsiteX3" fmla="*/ 3868338 w 5227485"/>
                      <a:gd name="connsiteY3" fmla="*/ 0 h 1107996"/>
                      <a:gd name="connsiteX4" fmla="*/ 5227485 w 5227485"/>
                      <a:gd name="connsiteY4" fmla="*/ 0 h 1107996"/>
                      <a:gd name="connsiteX5" fmla="*/ 5227485 w 5227485"/>
                      <a:gd name="connsiteY5" fmla="*/ 565077 h 1107996"/>
                      <a:gd name="connsiteX6" fmla="*/ 5227485 w 5227485"/>
                      <a:gd name="connsiteY6" fmla="*/ 1107996 h 1107996"/>
                      <a:gd name="connsiteX7" fmla="*/ 3972889 w 5227485"/>
                      <a:gd name="connsiteY7" fmla="*/ 1107996 h 1107996"/>
                      <a:gd name="connsiteX8" fmla="*/ 2613742 w 5227485"/>
                      <a:gd name="connsiteY8" fmla="*/ 1107996 h 1107996"/>
                      <a:gd name="connsiteX9" fmla="*/ 1411421 w 5227485"/>
                      <a:gd name="connsiteY9" fmla="*/ 1107996 h 1107996"/>
                      <a:gd name="connsiteX10" fmla="*/ 0 w 5227485"/>
                      <a:gd name="connsiteY10" fmla="*/ 1107996 h 1107996"/>
                      <a:gd name="connsiteX11" fmla="*/ 0 w 5227485"/>
                      <a:gd name="connsiteY11" fmla="*/ 553998 h 1107996"/>
                      <a:gd name="connsiteX12" fmla="*/ 0 w 5227485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227485" h="1107996" fill="none" extrusionOk="0">
                        <a:moveTo>
                          <a:pt x="0" y="0"/>
                        </a:moveTo>
                        <a:cubicBezTo>
                          <a:pt x="402837" y="-3283"/>
                          <a:pt x="817463" y="48765"/>
                          <a:pt x="1411421" y="0"/>
                        </a:cubicBezTo>
                        <a:cubicBezTo>
                          <a:pt x="1994945" y="73807"/>
                          <a:pt x="2422055" y="-33809"/>
                          <a:pt x="2770566" y="0"/>
                        </a:cubicBezTo>
                        <a:cubicBezTo>
                          <a:pt x="3133585" y="-6930"/>
                          <a:pt x="3600832" y="-22359"/>
                          <a:pt x="3972889" y="0"/>
                        </a:cubicBezTo>
                        <a:cubicBezTo>
                          <a:pt x="4248376" y="18419"/>
                          <a:pt x="4772517" y="7472"/>
                          <a:pt x="5227485" y="0"/>
                        </a:cubicBezTo>
                        <a:cubicBezTo>
                          <a:pt x="5214864" y="268204"/>
                          <a:pt x="5267531" y="336872"/>
                          <a:pt x="5227485" y="576158"/>
                        </a:cubicBezTo>
                        <a:cubicBezTo>
                          <a:pt x="5175291" y="815921"/>
                          <a:pt x="5203565" y="980077"/>
                          <a:pt x="5227485" y="1107996"/>
                        </a:cubicBezTo>
                        <a:cubicBezTo>
                          <a:pt x="4894971" y="1122286"/>
                          <a:pt x="4248144" y="1117841"/>
                          <a:pt x="3920614" y="1107996"/>
                        </a:cubicBezTo>
                        <a:cubicBezTo>
                          <a:pt x="3572494" y="1141245"/>
                          <a:pt x="3126550" y="1157506"/>
                          <a:pt x="2770566" y="1107996"/>
                        </a:cubicBezTo>
                        <a:cubicBezTo>
                          <a:pt x="2386127" y="1077675"/>
                          <a:pt x="2040395" y="1139348"/>
                          <a:pt x="1411421" y="1107996"/>
                        </a:cubicBezTo>
                        <a:cubicBezTo>
                          <a:pt x="790494" y="1162885"/>
                          <a:pt x="486629" y="1133579"/>
                          <a:pt x="0" y="1107996"/>
                        </a:cubicBezTo>
                        <a:cubicBezTo>
                          <a:pt x="-47492" y="997008"/>
                          <a:pt x="-7250" y="853439"/>
                          <a:pt x="0" y="587238"/>
                        </a:cubicBezTo>
                        <a:cubicBezTo>
                          <a:pt x="-8835" y="300360"/>
                          <a:pt x="-44173" y="191887"/>
                          <a:pt x="0" y="0"/>
                        </a:cubicBezTo>
                        <a:close/>
                      </a:path>
                      <a:path w="5227485" h="1107996" stroke="0" extrusionOk="0">
                        <a:moveTo>
                          <a:pt x="0" y="0"/>
                        </a:moveTo>
                        <a:cubicBezTo>
                          <a:pt x="515836" y="-18092"/>
                          <a:pt x="732819" y="17700"/>
                          <a:pt x="1306872" y="0"/>
                        </a:cubicBezTo>
                        <a:cubicBezTo>
                          <a:pt x="1881947" y="-33039"/>
                          <a:pt x="2190780" y="38795"/>
                          <a:pt x="2509193" y="0"/>
                        </a:cubicBezTo>
                        <a:cubicBezTo>
                          <a:pt x="2853581" y="95463"/>
                          <a:pt x="3216689" y="43170"/>
                          <a:pt x="3868338" y="0"/>
                        </a:cubicBezTo>
                        <a:cubicBezTo>
                          <a:pt x="4436166" y="-43222"/>
                          <a:pt x="4711667" y="-15918"/>
                          <a:pt x="5227485" y="0"/>
                        </a:cubicBezTo>
                        <a:cubicBezTo>
                          <a:pt x="5197568" y="147407"/>
                          <a:pt x="5194826" y="331527"/>
                          <a:pt x="5227485" y="565077"/>
                        </a:cubicBezTo>
                        <a:cubicBezTo>
                          <a:pt x="5289886" y="785297"/>
                          <a:pt x="5232487" y="978521"/>
                          <a:pt x="5227485" y="1107996"/>
                        </a:cubicBezTo>
                        <a:cubicBezTo>
                          <a:pt x="4708226" y="1095781"/>
                          <a:pt x="4459060" y="1069553"/>
                          <a:pt x="3972889" y="1107996"/>
                        </a:cubicBezTo>
                        <a:cubicBezTo>
                          <a:pt x="3470669" y="1149480"/>
                          <a:pt x="2924398" y="1100453"/>
                          <a:pt x="2613742" y="1107996"/>
                        </a:cubicBezTo>
                        <a:cubicBezTo>
                          <a:pt x="2192144" y="1128610"/>
                          <a:pt x="1931479" y="1049733"/>
                          <a:pt x="1411421" y="1107996"/>
                        </a:cubicBezTo>
                        <a:cubicBezTo>
                          <a:pt x="892655" y="1198094"/>
                          <a:pt x="373884" y="1116244"/>
                          <a:pt x="0" y="1107996"/>
                        </a:cubicBezTo>
                        <a:cubicBezTo>
                          <a:pt x="16126" y="907168"/>
                          <a:pt x="34817" y="780774"/>
                          <a:pt x="0" y="553998"/>
                        </a:cubicBezTo>
                        <a:cubicBezTo>
                          <a:pt x="-35685" y="357545"/>
                          <a:pt x="27802" y="13643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khoái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C54AC2-696A-3A02-9E27-1B93D19C4DFB}"/>
              </a:ext>
            </a:extLst>
          </p:cNvPr>
          <p:cNvSpPr txBox="1"/>
          <p:nvPr/>
        </p:nvSpPr>
        <p:spPr>
          <a:xfrm>
            <a:off x="5245214" y="5662624"/>
            <a:ext cx="5556319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556319"/>
                      <a:gd name="connsiteY0" fmla="*/ 0 h 1107996"/>
                      <a:gd name="connsiteX1" fmla="*/ 1500206 w 5556319"/>
                      <a:gd name="connsiteY1" fmla="*/ 0 h 1107996"/>
                      <a:gd name="connsiteX2" fmla="*/ 2944848 w 5556319"/>
                      <a:gd name="connsiteY2" fmla="*/ 0 h 1107996"/>
                      <a:gd name="connsiteX3" fmla="*/ 4222803 w 5556319"/>
                      <a:gd name="connsiteY3" fmla="*/ 0 h 1107996"/>
                      <a:gd name="connsiteX4" fmla="*/ 5556319 w 5556319"/>
                      <a:gd name="connsiteY4" fmla="*/ 0 h 1107996"/>
                      <a:gd name="connsiteX5" fmla="*/ 5556319 w 5556319"/>
                      <a:gd name="connsiteY5" fmla="*/ 576158 h 1107996"/>
                      <a:gd name="connsiteX6" fmla="*/ 5556319 w 5556319"/>
                      <a:gd name="connsiteY6" fmla="*/ 1107996 h 1107996"/>
                      <a:gd name="connsiteX7" fmla="*/ 4167240 w 5556319"/>
                      <a:gd name="connsiteY7" fmla="*/ 1107996 h 1107996"/>
                      <a:gd name="connsiteX8" fmla="*/ 2944848 w 5556319"/>
                      <a:gd name="connsiteY8" fmla="*/ 1107996 h 1107996"/>
                      <a:gd name="connsiteX9" fmla="*/ 1500206 w 5556319"/>
                      <a:gd name="connsiteY9" fmla="*/ 1107996 h 1107996"/>
                      <a:gd name="connsiteX10" fmla="*/ 0 w 5556319"/>
                      <a:gd name="connsiteY10" fmla="*/ 1107996 h 1107996"/>
                      <a:gd name="connsiteX11" fmla="*/ 0 w 5556319"/>
                      <a:gd name="connsiteY11" fmla="*/ 587238 h 1107996"/>
                      <a:gd name="connsiteX12" fmla="*/ 0 w 5556319"/>
                      <a:gd name="connsiteY12" fmla="*/ 0 h 1107996"/>
                      <a:gd name="connsiteX0" fmla="*/ 0 w 5556319"/>
                      <a:gd name="connsiteY0" fmla="*/ 0 h 1107996"/>
                      <a:gd name="connsiteX1" fmla="*/ 1389080 w 5556319"/>
                      <a:gd name="connsiteY1" fmla="*/ 0 h 1107996"/>
                      <a:gd name="connsiteX2" fmla="*/ 2667033 w 5556319"/>
                      <a:gd name="connsiteY2" fmla="*/ 0 h 1107996"/>
                      <a:gd name="connsiteX3" fmla="*/ 4111675 w 5556319"/>
                      <a:gd name="connsiteY3" fmla="*/ 0 h 1107996"/>
                      <a:gd name="connsiteX4" fmla="*/ 5556319 w 5556319"/>
                      <a:gd name="connsiteY4" fmla="*/ 0 h 1107996"/>
                      <a:gd name="connsiteX5" fmla="*/ 5556319 w 5556319"/>
                      <a:gd name="connsiteY5" fmla="*/ 565077 h 1107996"/>
                      <a:gd name="connsiteX6" fmla="*/ 5556319 w 5556319"/>
                      <a:gd name="connsiteY6" fmla="*/ 1107996 h 1107996"/>
                      <a:gd name="connsiteX7" fmla="*/ 4222803 w 5556319"/>
                      <a:gd name="connsiteY7" fmla="*/ 1107996 h 1107996"/>
                      <a:gd name="connsiteX8" fmla="*/ 2778159 w 5556319"/>
                      <a:gd name="connsiteY8" fmla="*/ 1107996 h 1107996"/>
                      <a:gd name="connsiteX9" fmla="*/ 1500206 w 5556319"/>
                      <a:gd name="connsiteY9" fmla="*/ 1107996 h 1107996"/>
                      <a:gd name="connsiteX10" fmla="*/ 0 w 5556319"/>
                      <a:gd name="connsiteY10" fmla="*/ 1107996 h 1107996"/>
                      <a:gd name="connsiteX11" fmla="*/ 0 w 5556319"/>
                      <a:gd name="connsiteY11" fmla="*/ 553998 h 1107996"/>
                      <a:gd name="connsiteX12" fmla="*/ 0 w 5556319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556319" h="1107996" fill="none" extrusionOk="0">
                        <a:moveTo>
                          <a:pt x="0" y="0"/>
                        </a:moveTo>
                        <a:cubicBezTo>
                          <a:pt x="476243" y="-8799"/>
                          <a:pt x="881833" y="4232"/>
                          <a:pt x="1500206" y="0"/>
                        </a:cubicBezTo>
                        <a:cubicBezTo>
                          <a:pt x="2139917" y="130117"/>
                          <a:pt x="2551775" y="-25656"/>
                          <a:pt x="2944848" y="0"/>
                        </a:cubicBezTo>
                        <a:cubicBezTo>
                          <a:pt x="3331234" y="-7810"/>
                          <a:pt x="3854588" y="-2391"/>
                          <a:pt x="4222803" y="0"/>
                        </a:cubicBezTo>
                        <a:cubicBezTo>
                          <a:pt x="4542152" y="-4054"/>
                          <a:pt x="5015551" y="-11437"/>
                          <a:pt x="5556319" y="0"/>
                        </a:cubicBezTo>
                        <a:cubicBezTo>
                          <a:pt x="5549018" y="277634"/>
                          <a:pt x="5603273" y="331922"/>
                          <a:pt x="5556319" y="576158"/>
                        </a:cubicBezTo>
                        <a:cubicBezTo>
                          <a:pt x="5511978" y="811701"/>
                          <a:pt x="5531695" y="987086"/>
                          <a:pt x="5556319" y="1107996"/>
                        </a:cubicBezTo>
                        <a:cubicBezTo>
                          <a:pt x="5138574" y="1135542"/>
                          <a:pt x="4518557" y="1118413"/>
                          <a:pt x="4167240" y="1107996"/>
                        </a:cubicBezTo>
                        <a:cubicBezTo>
                          <a:pt x="3781312" y="1137470"/>
                          <a:pt x="3327238" y="1152349"/>
                          <a:pt x="2944848" y="1107996"/>
                        </a:cubicBezTo>
                        <a:cubicBezTo>
                          <a:pt x="2515313" y="1023415"/>
                          <a:pt x="2168654" y="1143737"/>
                          <a:pt x="1500206" y="1107996"/>
                        </a:cubicBezTo>
                        <a:cubicBezTo>
                          <a:pt x="833543" y="1109777"/>
                          <a:pt x="520090" y="1153544"/>
                          <a:pt x="0" y="1107996"/>
                        </a:cubicBezTo>
                        <a:cubicBezTo>
                          <a:pt x="-40286" y="976918"/>
                          <a:pt x="-10328" y="856169"/>
                          <a:pt x="0" y="587238"/>
                        </a:cubicBezTo>
                        <a:cubicBezTo>
                          <a:pt x="-5601" y="313134"/>
                          <a:pt x="-58906" y="191217"/>
                          <a:pt x="0" y="0"/>
                        </a:cubicBezTo>
                        <a:close/>
                      </a:path>
                      <a:path w="5556319" h="1107996" stroke="0" extrusionOk="0">
                        <a:moveTo>
                          <a:pt x="0" y="0"/>
                        </a:moveTo>
                        <a:cubicBezTo>
                          <a:pt x="558766" y="-17004"/>
                          <a:pt x="786244" y="14152"/>
                          <a:pt x="1389080" y="0"/>
                        </a:cubicBezTo>
                        <a:cubicBezTo>
                          <a:pt x="1999467" y="-36079"/>
                          <a:pt x="2333593" y="61654"/>
                          <a:pt x="2667033" y="0"/>
                        </a:cubicBezTo>
                        <a:cubicBezTo>
                          <a:pt x="3027644" y="66057"/>
                          <a:pt x="3471566" y="-3548"/>
                          <a:pt x="4111675" y="0"/>
                        </a:cubicBezTo>
                        <a:cubicBezTo>
                          <a:pt x="4723791" y="17973"/>
                          <a:pt x="5006441" y="-18215"/>
                          <a:pt x="5556319" y="0"/>
                        </a:cubicBezTo>
                        <a:cubicBezTo>
                          <a:pt x="5535240" y="149770"/>
                          <a:pt x="5542511" y="298148"/>
                          <a:pt x="5556319" y="565077"/>
                        </a:cubicBezTo>
                        <a:cubicBezTo>
                          <a:pt x="5600752" y="791108"/>
                          <a:pt x="5568077" y="969859"/>
                          <a:pt x="5556319" y="1107996"/>
                        </a:cubicBezTo>
                        <a:cubicBezTo>
                          <a:pt x="5006638" y="1098764"/>
                          <a:pt x="4762247" y="1041275"/>
                          <a:pt x="4222803" y="1107996"/>
                        </a:cubicBezTo>
                        <a:cubicBezTo>
                          <a:pt x="3690597" y="1149565"/>
                          <a:pt x="3134538" y="1096866"/>
                          <a:pt x="2778159" y="1107996"/>
                        </a:cubicBezTo>
                        <a:cubicBezTo>
                          <a:pt x="2359262" y="1126796"/>
                          <a:pt x="2056155" y="1018319"/>
                          <a:pt x="1500206" y="1107996"/>
                        </a:cubicBezTo>
                        <a:cubicBezTo>
                          <a:pt x="950201" y="1177232"/>
                          <a:pt x="402753" y="1087431"/>
                          <a:pt x="0" y="1107996"/>
                        </a:cubicBezTo>
                        <a:cubicBezTo>
                          <a:pt x="5730" y="903217"/>
                          <a:pt x="23107" y="761267"/>
                          <a:pt x="0" y="553998"/>
                        </a:cubicBezTo>
                        <a:cubicBezTo>
                          <a:pt x="-39214" y="358060"/>
                          <a:pt x="20086" y="134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đãng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58779B-2B5F-4E49-61E1-39F11189E64C}"/>
              </a:ext>
            </a:extLst>
          </p:cNvPr>
          <p:cNvSpPr txBox="1"/>
          <p:nvPr/>
        </p:nvSpPr>
        <p:spPr>
          <a:xfrm>
            <a:off x="11734800" y="5659562"/>
            <a:ext cx="5556319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custGeom>
                    <a:avLst/>
                    <a:gdLst>
                      <a:gd name="connsiteX0" fmla="*/ 0 w 5556319"/>
                      <a:gd name="connsiteY0" fmla="*/ 0 h 1107996"/>
                      <a:gd name="connsiteX1" fmla="*/ 1500206 w 5556319"/>
                      <a:gd name="connsiteY1" fmla="*/ 0 h 1107996"/>
                      <a:gd name="connsiteX2" fmla="*/ 2944848 w 5556319"/>
                      <a:gd name="connsiteY2" fmla="*/ 0 h 1107996"/>
                      <a:gd name="connsiteX3" fmla="*/ 4222803 w 5556319"/>
                      <a:gd name="connsiteY3" fmla="*/ 0 h 1107996"/>
                      <a:gd name="connsiteX4" fmla="*/ 5556319 w 5556319"/>
                      <a:gd name="connsiteY4" fmla="*/ 0 h 1107996"/>
                      <a:gd name="connsiteX5" fmla="*/ 5556319 w 5556319"/>
                      <a:gd name="connsiteY5" fmla="*/ 576158 h 1107996"/>
                      <a:gd name="connsiteX6" fmla="*/ 5556319 w 5556319"/>
                      <a:gd name="connsiteY6" fmla="*/ 1107996 h 1107996"/>
                      <a:gd name="connsiteX7" fmla="*/ 4167240 w 5556319"/>
                      <a:gd name="connsiteY7" fmla="*/ 1107996 h 1107996"/>
                      <a:gd name="connsiteX8" fmla="*/ 2944848 w 5556319"/>
                      <a:gd name="connsiteY8" fmla="*/ 1107996 h 1107996"/>
                      <a:gd name="connsiteX9" fmla="*/ 1500206 w 5556319"/>
                      <a:gd name="connsiteY9" fmla="*/ 1107996 h 1107996"/>
                      <a:gd name="connsiteX10" fmla="*/ 0 w 5556319"/>
                      <a:gd name="connsiteY10" fmla="*/ 1107996 h 1107996"/>
                      <a:gd name="connsiteX11" fmla="*/ 0 w 5556319"/>
                      <a:gd name="connsiteY11" fmla="*/ 587238 h 1107996"/>
                      <a:gd name="connsiteX12" fmla="*/ 0 w 5556319"/>
                      <a:gd name="connsiteY12" fmla="*/ 0 h 1107996"/>
                      <a:gd name="connsiteX0" fmla="*/ 0 w 5556319"/>
                      <a:gd name="connsiteY0" fmla="*/ 0 h 1107996"/>
                      <a:gd name="connsiteX1" fmla="*/ 1389080 w 5556319"/>
                      <a:gd name="connsiteY1" fmla="*/ 0 h 1107996"/>
                      <a:gd name="connsiteX2" fmla="*/ 2667033 w 5556319"/>
                      <a:gd name="connsiteY2" fmla="*/ 0 h 1107996"/>
                      <a:gd name="connsiteX3" fmla="*/ 4111675 w 5556319"/>
                      <a:gd name="connsiteY3" fmla="*/ 0 h 1107996"/>
                      <a:gd name="connsiteX4" fmla="*/ 5556319 w 5556319"/>
                      <a:gd name="connsiteY4" fmla="*/ 0 h 1107996"/>
                      <a:gd name="connsiteX5" fmla="*/ 5556319 w 5556319"/>
                      <a:gd name="connsiteY5" fmla="*/ 565077 h 1107996"/>
                      <a:gd name="connsiteX6" fmla="*/ 5556319 w 5556319"/>
                      <a:gd name="connsiteY6" fmla="*/ 1107996 h 1107996"/>
                      <a:gd name="connsiteX7" fmla="*/ 4222803 w 5556319"/>
                      <a:gd name="connsiteY7" fmla="*/ 1107996 h 1107996"/>
                      <a:gd name="connsiteX8" fmla="*/ 2778159 w 5556319"/>
                      <a:gd name="connsiteY8" fmla="*/ 1107996 h 1107996"/>
                      <a:gd name="connsiteX9" fmla="*/ 1500206 w 5556319"/>
                      <a:gd name="connsiteY9" fmla="*/ 1107996 h 1107996"/>
                      <a:gd name="connsiteX10" fmla="*/ 0 w 5556319"/>
                      <a:gd name="connsiteY10" fmla="*/ 1107996 h 1107996"/>
                      <a:gd name="connsiteX11" fmla="*/ 0 w 5556319"/>
                      <a:gd name="connsiteY11" fmla="*/ 553998 h 1107996"/>
                      <a:gd name="connsiteX12" fmla="*/ 0 w 5556319"/>
                      <a:gd name="connsiteY12" fmla="*/ 0 h 1107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556319" h="1107996" fill="none" extrusionOk="0">
                        <a:moveTo>
                          <a:pt x="0" y="0"/>
                        </a:moveTo>
                        <a:cubicBezTo>
                          <a:pt x="476243" y="-8799"/>
                          <a:pt x="881833" y="4232"/>
                          <a:pt x="1500206" y="0"/>
                        </a:cubicBezTo>
                        <a:cubicBezTo>
                          <a:pt x="2139917" y="130117"/>
                          <a:pt x="2551775" y="-25656"/>
                          <a:pt x="2944848" y="0"/>
                        </a:cubicBezTo>
                        <a:cubicBezTo>
                          <a:pt x="3331234" y="-7810"/>
                          <a:pt x="3854588" y="-2391"/>
                          <a:pt x="4222803" y="0"/>
                        </a:cubicBezTo>
                        <a:cubicBezTo>
                          <a:pt x="4542152" y="-4054"/>
                          <a:pt x="5015551" y="-11437"/>
                          <a:pt x="5556319" y="0"/>
                        </a:cubicBezTo>
                        <a:cubicBezTo>
                          <a:pt x="5549018" y="277634"/>
                          <a:pt x="5603273" y="331922"/>
                          <a:pt x="5556319" y="576158"/>
                        </a:cubicBezTo>
                        <a:cubicBezTo>
                          <a:pt x="5511978" y="811701"/>
                          <a:pt x="5531695" y="987086"/>
                          <a:pt x="5556319" y="1107996"/>
                        </a:cubicBezTo>
                        <a:cubicBezTo>
                          <a:pt x="5138574" y="1135542"/>
                          <a:pt x="4518557" y="1118413"/>
                          <a:pt x="4167240" y="1107996"/>
                        </a:cubicBezTo>
                        <a:cubicBezTo>
                          <a:pt x="3781312" y="1137470"/>
                          <a:pt x="3327238" y="1152349"/>
                          <a:pt x="2944848" y="1107996"/>
                        </a:cubicBezTo>
                        <a:cubicBezTo>
                          <a:pt x="2515313" y="1023415"/>
                          <a:pt x="2168654" y="1143737"/>
                          <a:pt x="1500206" y="1107996"/>
                        </a:cubicBezTo>
                        <a:cubicBezTo>
                          <a:pt x="833543" y="1109777"/>
                          <a:pt x="520090" y="1153544"/>
                          <a:pt x="0" y="1107996"/>
                        </a:cubicBezTo>
                        <a:cubicBezTo>
                          <a:pt x="-40286" y="976918"/>
                          <a:pt x="-10328" y="856169"/>
                          <a:pt x="0" y="587238"/>
                        </a:cubicBezTo>
                        <a:cubicBezTo>
                          <a:pt x="-5601" y="313134"/>
                          <a:pt x="-58906" y="191217"/>
                          <a:pt x="0" y="0"/>
                        </a:cubicBezTo>
                        <a:close/>
                      </a:path>
                      <a:path w="5556319" h="1107996" stroke="0" extrusionOk="0">
                        <a:moveTo>
                          <a:pt x="0" y="0"/>
                        </a:moveTo>
                        <a:cubicBezTo>
                          <a:pt x="558766" y="-17004"/>
                          <a:pt x="786244" y="14152"/>
                          <a:pt x="1389080" y="0"/>
                        </a:cubicBezTo>
                        <a:cubicBezTo>
                          <a:pt x="1999467" y="-36079"/>
                          <a:pt x="2333593" y="61654"/>
                          <a:pt x="2667033" y="0"/>
                        </a:cubicBezTo>
                        <a:cubicBezTo>
                          <a:pt x="3027644" y="66057"/>
                          <a:pt x="3471566" y="-3548"/>
                          <a:pt x="4111675" y="0"/>
                        </a:cubicBezTo>
                        <a:cubicBezTo>
                          <a:pt x="4723791" y="17973"/>
                          <a:pt x="5006441" y="-18215"/>
                          <a:pt x="5556319" y="0"/>
                        </a:cubicBezTo>
                        <a:cubicBezTo>
                          <a:pt x="5535240" y="149770"/>
                          <a:pt x="5542511" y="298148"/>
                          <a:pt x="5556319" y="565077"/>
                        </a:cubicBezTo>
                        <a:cubicBezTo>
                          <a:pt x="5600752" y="791108"/>
                          <a:pt x="5568077" y="969859"/>
                          <a:pt x="5556319" y="1107996"/>
                        </a:cubicBezTo>
                        <a:cubicBezTo>
                          <a:pt x="5006638" y="1098764"/>
                          <a:pt x="4762247" y="1041275"/>
                          <a:pt x="4222803" y="1107996"/>
                        </a:cubicBezTo>
                        <a:cubicBezTo>
                          <a:pt x="3690597" y="1149565"/>
                          <a:pt x="3134538" y="1096866"/>
                          <a:pt x="2778159" y="1107996"/>
                        </a:cubicBezTo>
                        <a:cubicBezTo>
                          <a:pt x="2359262" y="1126796"/>
                          <a:pt x="2056155" y="1018319"/>
                          <a:pt x="1500206" y="1107996"/>
                        </a:cubicBezTo>
                        <a:cubicBezTo>
                          <a:pt x="950201" y="1177232"/>
                          <a:pt x="402753" y="1087431"/>
                          <a:pt x="0" y="1107996"/>
                        </a:cubicBezTo>
                        <a:cubicBezTo>
                          <a:pt x="5730" y="903217"/>
                          <a:pt x="23107" y="761267"/>
                          <a:pt x="0" y="553998"/>
                        </a:cubicBezTo>
                        <a:cubicBezTo>
                          <a:pt x="-39214" y="358060"/>
                          <a:pt x="20086" y="1347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sục</a:t>
            </a:r>
            <a:r>
              <a:rPr lang="en-US" sz="6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sạo</a:t>
            </a:r>
            <a:endParaRPr lang="en-US" sz="6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CC9E9D-0028-0296-5671-3AFFD076A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r="-412" b="42280"/>
          <a:stretch/>
        </p:blipFill>
        <p:spPr>
          <a:xfrm>
            <a:off x="-1059075" y="-452875"/>
            <a:ext cx="20926835" cy="217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28837-79AD-FDC7-3C08-2EDA50F7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4" t="19402" r="6165" b="8657"/>
          <a:stretch/>
        </p:blipFill>
        <p:spPr>
          <a:xfrm>
            <a:off x="-914400" y="-34089"/>
            <a:ext cx="193548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966CE-66BA-C28C-1655-BFE952264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076700"/>
            <a:ext cx="1423011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1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6079" y="-2620858"/>
            <a:ext cx="21104470" cy="15569503"/>
            <a:chOff x="0" y="0"/>
            <a:chExt cx="28139294" cy="20759337"/>
          </a:xfrm>
        </p:grpSpPr>
        <p:sp>
          <p:nvSpPr>
            <p:cNvPr id="3" name="Freeform 3"/>
            <p:cNvSpPr/>
            <p:nvPr/>
          </p:nvSpPr>
          <p:spPr>
            <a:xfrm flipH="1">
              <a:off x="5441509" y="2601109"/>
              <a:ext cx="22697785" cy="18158228"/>
            </a:xfrm>
            <a:custGeom>
              <a:avLst/>
              <a:gdLst/>
              <a:ahLst/>
              <a:cxnLst/>
              <a:rect l="l" t="t" r="r" b="b"/>
              <a:pathLst>
                <a:path w="22697785" h="18158228">
                  <a:moveTo>
                    <a:pt x="22697785" y="0"/>
                  </a:moveTo>
                  <a:lnTo>
                    <a:pt x="0" y="0"/>
                  </a:lnTo>
                  <a:lnTo>
                    <a:pt x="0" y="18158228"/>
                  </a:lnTo>
                  <a:lnTo>
                    <a:pt x="22697785" y="18158228"/>
                  </a:lnTo>
                  <a:lnTo>
                    <a:pt x="22697785" y="0"/>
                  </a:lnTo>
                  <a:close/>
                </a:path>
              </a:pathLst>
            </a:custGeom>
            <a:blipFill>
              <a:blip r:embed="rId2">
                <a:alphaModFix amt="47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7674887" cy="14139910"/>
            </a:xfrm>
            <a:custGeom>
              <a:avLst/>
              <a:gdLst/>
              <a:ahLst/>
              <a:cxnLst/>
              <a:rect l="l" t="t" r="r" b="b"/>
              <a:pathLst>
                <a:path w="17674887" h="14139910">
                  <a:moveTo>
                    <a:pt x="0" y="0"/>
                  </a:moveTo>
                  <a:lnTo>
                    <a:pt x="17674887" y="0"/>
                  </a:lnTo>
                  <a:lnTo>
                    <a:pt x="17674887" y="14139910"/>
                  </a:lnTo>
                  <a:lnTo>
                    <a:pt x="0" y="14139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8000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103382" y="8952743"/>
            <a:ext cx="14184618" cy="1554050"/>
          </a:xfrm>
          <a:custGeom>
            <a:avLst/>
            <a:gdLst/>
            <a:ahLst/>
            <a:cxnLst/>
            <a:rect l="l" t="t" r="r" b="b"/>
            <a:pathLst>
              <a:path w="14184618" h="1554050">
                <a:moveTo>
                  <a:pt x="0" y="0"/>
                </a:moveTo>
                <a:lnTo>
                  <a:pt x="14184618" y="0"/>
                </a:lnTo>
                <a:lnTo>
                  <a:pt x="14184618" y="1554050"/>
                </a:lnTo>
                <a:lnTo>
                  <a:pt x="0" y="1554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18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357570"/>
            <a:ext cx="7211812" cy="8929430"/>
          </a:xfrm>
          <a:custGeom>
            <a:avLst/>
            <a:gdLst/>
            <a:ahLst/>
            <a:cxnLst/>
            <a:rect l="l" t="t" r="r" b="b"/>
            <a:pathLst>
              <a:path w="7211812" h="8929430">
                <a:moveTo>
                  <a:pt x="0" y="0"/>
                </a:moveTo>
                <a:lnTo>
                  <a:pt x="7211812" y="0"/>
                </a:lnTo>
                <a:lnTo>
                  <a:pt x="7211812" y="8929430"/>
                </a:lnTo>
                <a:lnTo>
                  <a:pt x="0" y="8929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02" b="-620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12168" y="7957682"/>
            <a:ext cx="3413988" cy="2549111"/>
          </a:xfrm>
          <a:custGeom>
            <a:avLst/>
            <a:gdLst/>
            <a:ahLst/>
            <a:cxnLst/>
            <a:rect l="l" t="t" r="r" b="b"/>
            <a:pathLst>
              <a:path w="3413988" h="2549111">
                <a:moveTo>
                  <a:pt x="0" y="0"/>
                </a:moveTo>
                <a:lnTo>
                  <a:pt x="3413988" y="0"/>
                </a:lnTo>
                <a:lnTo>
                  <a:pt x="3413988" y="2549111"/>
                </a:lnTo>
                <a:lnTo>
                  <a:pt x="0" y="2549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96759" y="8952743"/>
            <a:ext cx="2081317" cy="1554050"/>
          </a:xfrm>
          <a:custGeom>
            <a:avLst/>
            <a:gdLst/>
            <a:ahLst/>
            <a:cxnLst/>
            <a:rect l="l" t="t" r="r" b="b"/>
            <a:pathLst>
              <a:path w="2081317" h="1554050">
                <a:moveTo>
                  <a:pt x="0" y="0"/>
                </a:moveTo>
                <a:lnTo>
                  <a:pt x="2081318" y="0"/>
                </a:lnTo>
                <a:lnTo>
                  <a:pt x="2081318" y="1554050"/>
                </a:lnTo>
                <a:lnTo>
                  <a:pt x="0" y="155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CE03C2-1F55-FE1D-CB79-DDFCE8D6891A}"/>
              </a:ext>
            </a:extLst>
          </p:cNvPr>
          <p:cNvGrpSpPr/>
          <p:nvPr/>
        </p:nvGrpSpPr>
        <p:grpSpPr>
          <a:xfrm>
            <a:off x="685800" y="571500"/>
            <a:ext cx="15163805" cy="1755364"/>
            <a:chOff x="767622" y="303870"/>
            <a:chExt cx="1057751" cy="46180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2C0F564B-521B-2457-69F0-571990C0B03D}"/>
                </a:ext>
              </a:extLst>
            </p:cNvPr>
            <p:cNvSpPr/>
            <p:nvPr/>
          </p:nvSpPr>
          <p:spPr>
            <a:xfrm>
              <a:off x="767622" y="303870"/>
              <a:ext cx="1057751" cy="461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957619-F3DB-61F2-D4F6-0DE223D9279B}"/>
                </a:ext>
              </a:extLst>
            </p:cNvPr>
            <p:cNvSpPr txBox="1"/>
            <p:nvPr/>
          </p:nvSpPr>
          <p:spPr>
            <a:xfrm>
              <a:off x="777766" y="351621"/>
              <a:ext cx="1015715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Ba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953ACE-7818-DA3B-B644-31141DA3EB90}"/>
              </a:ext>
            </a:extLst>
          </p:cNvPr>
          <p:cNvSpPr txBox="1"/>
          <p:nvPr/>
        </p:nvSpPr>
        <p:spPr>
          <a:xfrm>
            <a:off x="6464663" y="3307369"/>
            <a:ext cx="11400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 anh em Dế Mèn được mẹ giảng giải về tục lệ lâu đời của họ nhà dế là sống độc lập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ngay từ nhỏ, để sớm biết tự kiếm ăn, không ỷ lại vào cha mẹ.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7D4FA-E7D0-3893-AB9C-7076C32E8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788" y="4707752"/>
            <a:ext cx="7191976" cy="4047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9 0.0030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5308"/>
            <a:ext cx="18288000" cy="10562308"/>
          </a:xfrm>
          <a:custGeom>
            <a:avLst/>
            <a:gdLst/>
            <a:ahLst/>
            <a:cxnLst/>
            <a:rect l="l" t="t" r="r" b="b"/>
            <a:pathLst>
              <a:path w="20122059" h="10562308">
                <a:moveTo>
                  <a:pt x="0" y="0"/>
                </a:moveTo>
                <a:lnTo>
                  <a:pt x="20122059" y="0"/>
                </a:lnTo>
                <a:lnTo>
                  <a:pt x="20122059" y="10562308"/>
                </a:lnTo>
                <a:lnTo>
                  <a:pt x="0" y="1056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-10028" t="-12867" r="-1" b="-1286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3596168"/>
            <a:ext cx="7515936" cy="6970738"/>
          </a:xfrm>
          <a:custGeom>
            <a:avLst/>
            <a:gdLst/>
            <a:ahLst/>
            <a:cxnLst/>
            <a:rect l="l" t="t" r="r" b="b"/>
            <a:pathLst>
              <a:path w="7515936" h="6970738">
                <a:moveTo>
                  <a:pt x="7515936" y="0"/>
                </a:moveTo>
                <a:lnTo>
                  <a:pt x="0" y="0"/>
                </a:lnTo>
                <a:lnTo>
                  <a:pt x="0" y="6970739"/>
                </a:lnTo>
                <a:lnTo>
                  <a:pt x="7515936" y="6970739"/>
                </a:lnTo>
                <a:lnTo>
                  <a:pt x="751593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C7D5D6-09A0-BDFE-7164-A45BEC7C4851}"/>
              </a:ext>
            </a:extLst>
          </p:cNvPr>
          <p:cNvGrpSpPr/>
          <p:nvPr/>
        </p:nvGrpSpPr>
        <p:grpSpPr>
          <a:xfrm>
            <a:off x="0" y="162970"/>
            <a:ext cx="18288000" cy="2870614"/>
            <a:chOff x="767622" y="253366"/>
            <a:chExt cx="1057751" cy="755199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63F2634B-CDE4-CD0B-A335-760E8C878B70}"/>
                </a:ext>
              </a:extLst>
            </p:cNvPr>
            <p:cNvSpPr/>
            <p:nvPr/>
          </p:nvSpPr>
          <p:spPr>
            <a:xfrm>
              <a:off x="767622" y="253366"/>
              <a:ext cx="1057751" cy="7551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B84BDA-B852-5BCB-3268-920B32B5405D}"/>
                </a:ext>
              </a:extLst>
            </p:cNvPr>
            <p:cNvSpPr txBox="1"/>
            <p:nvPr/>
          </p:nvSpPr>
          <p:spPr>
            <a:xfrm>
              <a:off x="777766" y="351621"/>
              <a:ext cx="1015715" cy="55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EC94B0-EB96-E724-CD59-9BC44CD89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7" y="3564995"/>
            <a:ext cx="7774397" cy="43747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4F0DFF-0DEE-B1B0-126C-E02889591C3F}"/>
              </a:ext>
            </a:extLst>
          </p:cNvPr>
          <p:cNvSpPr/>
          <p:nvPr/>
        </p:nvSpPr>
        <p:spPr>
          <a:xfrm>
            <a:off x="7271633" y="4145972"/>
            <a:ext cx="10855035" cy="580159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84013-7826-54B0-ECC2-348E29D7DC9B}"/>
              </a:ext>
            </a:extLst>
          </p:cNvPr>
          <p:cNvSpPr txBox="1"/>
          <p:nvPr/>
        </p:nvSpPr>
        <p:spPr>
          <a:xfrm>
            <a:off x="7645285" y="4279866"/>
            <a:ext cx="10107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cs typeface="Arial" panose="020B0604020202020204" pitchFamily="34" charset="0"/>
              </a:rPr>
              <a:t>Cảm nghĩ của chú dế út trước việc mẹ cho ra ở riêng: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– Lúc theo mẹ đi trên đường: cảm thấy nửa lo nửa vui.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– Lúc được mẹ đặt vào chỗ ở riêng: không buồn, trái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lại, còn lấy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làm khoan khoái vì được ở một mình nơi thoáng đãng, mát mẻ; thầm cảm ơn mẹ.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080" y="6841647"/>
            <a:ext cx="18504080" cy="4061128"/>
          </a:xfrm>
          <a:custGeom>
            <a:avLst/>
            <a:gdLst/>
            <a:ahLst/>
            <a:cxnLst/>
            <a:rect l="l" t="t" r="r" b="b"/>
            <a:pathLst>
              <a:path w="18504080" h="4061128">
                <a:moveTo>
                  <a:pt x="0" y="0"/>
                </a:moveTo>
                <a:lnTo>
                  <a:pt x="18504080" y="0"/>
                </a:lnTo>
                <a:lnTo>
                  <a:pt x="18504080" y="4061128"/>
                </a:lnTo>
                <a:lnTo>
                  <a:pt x="0" y="4061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6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080" y="8479507"/>
            <a:ext cx="18504080" cy="2027286"/>
          </a:xfrm>
          <a:custGeom>
            <a:avLst/>
            <a:gdLst/>
            <a:ahLst/>
            <a:cxnLst/>
            <a:rect l="l" t="t" r="r" b="b"/>
            <a:pathLst>
              <a:path w="18504080" h="2027286">
                <a:moveTo>
                  <a:pt x="0" y="0"/>
                </a:moveTo>
                <a:lnTo>
                  <a:pt x="18504080" y="0"/>
                </a:lnTo>
                <a:lnTo>
                  <a:pt x="18504080" y="2027286"/>
                </a:lnTo>
                <a:lnTo>
                  <a:pt x="0" y="202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18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2572" y="8929080"/>
            <a:ext cx="2892474" cy="1577713"/>
          </a:xfrm>
          <a:custGeom>
            <a:avLst/>
            <a:gdLst/>
            <a:ahLst/>
            <a:cxnLst/>
            <a:rect l="l" t="t" r="r" b="b"/>
            <a:pathLst>
              <a:path w="2892474" h="1577713">
                <a:moveTo>
                  <a:pt x="0" y="0"/>
                </a:moveTo>
                <a:lnTo>
                  <a:pt x="2892474" y="0"/>
                </a:lnTo>
                <a:lnTo>
                  <a:pt x="2892474" y="1577713"/>
                </a:lnTo>
                <a:lnTo>
                  <a:pt x="0" y="1577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1739" y="1115550"/>
            <a:ext cx="10246615" cy="10246615"/>
          </a:xfrm>
          <a:custGeom>
            <a:avLst/>
            <a:gdLst/>
            <a:ahLst/>
            <a:cxnLst/>
            <a:rect l="l" t="t" r="r" b="b"/>
            <a:pathLst>
              <a:path w="10246615" h="10246615">
                <a:moveTo>
                  <a:pt x="0" y="0"/>
                </a:moveTo>
                <a:lnTo>
                  <a:pt x="10246615" y="0"/>
                </a:lnTo>
                <a:lnTo>
                  <a:pt x="10246615" y="10246615"/>
                </a:lnTo>
                <a:lnTo>
                  <a:pt x="0" y="102466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08235" y="-3385432"/>
            <a:ext cx="21104470" cy="15569503"/>
            <a:chOff x="0" y="0"/>
            <a:chExt cx="28139294" cy="20759337"/>
          </a:xfrm>
        </p:grpSpPr>
        <p:sp>
          <p:nvSpPr>
            <p:cNvPr id="7" name="Freeform 7"/>
            <p:cNvSpPr/>
            <p:nvPr/>
          </p:nvSpPr>
          <p:spPr>
            <a:xfrm flipH="1">
              <a:off x="5441509" y="2601109"/>
              <a:ext cx="22697785" cy="18158228"/>
            </a:xfrm>
            <a:custGeom>
              <a:avLst/>
              <a:gdLst/>
              <a:ahLst/>
              <a:cxnLst/>
              <a:rect l="l" t="t" r="r" b="b"/>
              <a:pathLst>
                <a:path w="22697785" h="18158228">
                  <a:moveTo>
                    <a:pt x="22697785" y="0"/>
                  </a:moveTo>
                  <a:lnTo>
                    <a:pt x="0" y="0"/>
                  </a:lnTo>
                  <a:lnTo>
                    <a:pt x="0" y="18158228"/>
                  </a:lnTo>
                  <a:lnTo>
                    <a:pt x="22697785" y="18158228"/>
                  </a:lnTo>
                  <a:lnTo>
                    <a:pt x="22697785" y="0"/>
                  </a:lnTo>
                  <a:close/>
                </a:path>
              </a:pathLst>
            </a:custGeom>
            <a:blipFill>
              <a:blip r:embed="rId6">
                <a:alphaModFix amt="47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7674887" cy="14139910"/>
            </a:xfrm>
            <a:custGeom>
              <a:avLst/>
              <a:gdLst/>
              <a:ahLst/>
              <a:cxnLst/>
              <a:rect l="l" t="t" r="r" b="b"/>
              <a:pathLst>
                <a:path w="17674887" h="14139910">
                  <a:moveTo>
                    <a:pt x="0" y="0"/>
                  </a:moveTo>
                  <a:lnTo>
                    <a:pt x="17674887" y="0"/>
                  </a:lnTo>
                  <a:lnTo>
                    <a:pt x="17674887" y="14139910"/>
                  </a:lnTo>
                  <a:lnTo>
                    <a:pt x="0" y="14139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8000"/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5EC9AA-0DEE-5075-9C89-065834A1EAA8}"/>
              </a:ext>
            </a:extLst>
          </p:cNvPr>
          <p:cNvGrpSpPr/>
          <p:nvPr/>
        </p:nvGrpSpPr>
        <p:grpSpPr>
          <a:xfrm>
            <a:off x="734891" y="604829"/>
            <a:ext cx="17095910" cy="1654023"/>
            <a:chOff x="808601" y="297039"/>
            <a:chExt cx="984880" cy="435139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1557C5E1-4A17-54B3-BA92-69723D7FCB31}"/>
                </a:ext>
              </a:extLst>
            </p:cNvPr>
            <p:cNvSpPr/>
            <p:nvPr/>
          </p:nvSpPr>
          <p:spPr>
            <a:xfrm>
              <a:off x="808601" y="297039"/>
              <a:ext cx="984880" cy="4351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2794C-D13D-5B27-C219-63D2F54604E7}"/>
                </a:ext>
              </a:extLst>
            </p:cNvPr>
            <p:cNvSpPr txBox="1"/>
            <p:nvPr/>
          </p:nvSpPr>
          <p:spPr>
            <a:xfrm>
              <a:off x="826544" y="327083"/>
              <a:ext cx="942816" cy="3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chi tiết nào cho biết thái độ của dế út khi bước vào cuộc sống độc lập?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4C828E-7885-7E66-B0AF-B6654889D3E5}"/>
              </a:ext>
            </a:extLst>
          </p:cNvPr>
          <p:cNvSpPr txBox="1"/>
          <p:nvPr/>
        </p:nvSpPr>
        <p:spPr>
          <a:xfrm>
            <a:off x="734891" y="2471130"/>
            <a:ext cx="143460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cs typeface="Arial" panose="020B0604020202020204" pitchFamily="34" charset="0"/>
              </a:rPr>
              <a:t>– Dế út không buồn mà còn còn thấy làm khoan khoái vì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được ở một mình nơi thoáng đãng, mát mẻ.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– Dế út sục sạo thăm tất cả cái hang mẹ đưa đến ở. 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– Khi đã xem xét cẩn thận rồi, dế ra đứng ngoài cửa, ngửng mặt lên nhìn trời trong xanh.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– Dế dọn giọng, vỗ đôi cánh nhỏ mới ngắn đến nách, </a:t>
            </a:r>
          </a:p>
          <a:p>
            <a:pPr algn="just"/>
            <a:r>
              <a:rPr lang="vi-VN" sz="4400" dirty="0">
                <a:cs typeface="Arial" panose="020B0604020202020204" pitchFamily="34" charset="0"/>
              </a:rPr>
              <a:t>cao hứng gáy lên mấy tiếng rõ to.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537</Words>
  <Application>Microsoft Office PowerPoint</Application>
  <PresentationFormat>Custom</PresentationFormat>
  <Paragraphs>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SVN-Newton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Admin</cp:lastModifiedBy>
  <cp:revision>11</cp:revision>
  <dcterms:created xsi:type="dcterms:W3CDTF">2006-08-16T00:00:00Z</dcterms:created>
  <dcterms:modified xsi:type="dcterms:W3CDTF">2024-11-07T06:47:21Z</dcterms:modified>
  <dc:identifier>DAGMw1Pi6z4</dc:identifier>
</cp:coreProperties>
</file>