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8649" r:id="rId2"/>
    <p:sldId id="8658" r:id="rId3"/>
    <p:sldId id="3371" r:id="rId4"/>
    <p:sldId id="3408" r:id="rId5"/>
    <p:sldId id="3365" r:id="rId6"/>
    <p:sldId id="8662" r:id="rId7"/>
    <p:sldId id="3375" r:id="rId8"/>
    <p:sldId id="8659" r:id="rId9"/>
    <p:sldId id="3409" r:id="rId10"/>
    <p:sldId id="3376" r:id="rId11"/>
    <p:sldId id="3420" r:id="rId12"/>
    <p:sldId id="8663" r:id="rId13"/>
    <p:sldId id="8664" r:id="rId14"/>
    <p:sldId id="86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1387-CCA5-4DEE-ADC3-326C42B8C9FC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17F1-B776-414F-ACF4-1B71321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17F1-B776-414F-ACF4-1B713218B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5D3C-23C6-432D-BC9E-8B62E4F27DC8}" type="slidenum">
              <a:rPr kumimoji="0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5D3C-23C6-432D-BC9E-8B62E4F27DC8}" type="slidenum">
              <a:rPr kumimoji="0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3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0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6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1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3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3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79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1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7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7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E33717-F1F4-4EF9-B5E9-49385DDD2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7B47D66-3457-41F3-BD8D-FF18AAD9F07D}"/>
              </a:ext>
            </a:extLst>
          </p:cNvPr>
          <p:cNvSpPr/>
          <p:nvPr userDrawn="1"/>
        </p:nvSpPr>
        <p:spPr>
          <a:xfrm>
            <a:off x="289367" y="277792"/>
            <a:ext cx="11613266" cy="630241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A0D557-49FB-4CDE-BE04-7CE5B3795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 b="14275"/>
          <a:stretch/>
        </p:blipFill>
        <p:spPr>
          <a:xfrm>
            <a:off x="0" y="2824224"/>
            <a:ext cx="12192000" cy="40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1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29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2024/11/6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5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5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5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2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2024/11/6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58AF144-3E65-7A7E-1C25-50DE1E094FC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577" y="190499"/>
            <a:ext cx="1581151" cy="15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30CBB9-06D7-8E86-1928-EFD15D5FA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670" y="191601"/>
            <a:ext cx="6041660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BAA12-967B-9434-7825-EA7D6ECCF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158" y="1562381"/>
            <a:ext cx="7754784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400050" y="186292"/>
            <a:ext cx="11382374" cy="1071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uan sát hình 2, nêu đặc điểm địa hình của Đồng bằng Bắc Bộ?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880535-3AB9-2707-CB93-73B826A7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373798"/>
            <a:ext cx="5957887" cy="5041289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7D9C60E8-DC2A-7E87-0714-00C1F730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1595590"/>
            <a:ext cx="5097081" cy="17857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cao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chủ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yếu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Đồng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bằng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khoảng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bao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mét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5C800DD-18CB-0154-EB74-741D8F15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729190"/>
            <a:ext cx="5097081" cy="2576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en-US" altLang="en-US" b="1" kern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So sánh địa hình của vùng Đồng bằng Bắc Bộ với địa hình của vùng Trung du và miền núi Bắc Bộ?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1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">
            <a:extLst>
              <a:ext uri="{FF2B5EF4-FFF2-40B4-BE49-F238E27FC236}">
                <a16:creationId xmlns:a16="http://schemas.microsoft.com/office/drawing/2014/main" id="{D87987CC-B68E-969D-FA46-A29FEEB6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76201"/>
            <a:ext cx="1063262" cy="20411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C34E3-8A8A-F69B-3BCD-3CCE1E6FC70B}"/>
              </a:ext>
            </a:extLst>
          </p:cNvPr>
          <p:cNvGrpSpPr/>
          <p:nvPr/>
        </p:nvGrpSpPr>
        <p:grpSpPr>
          <a:xfrm>
            <a:off x="1571626" y="576274"/>
            <a:ext cx="10098088" cy="1376351"/>
            <a:chOff x="3949832" y="1323417"/>
            <a:chExt cx="7827303" cy="3382007"/>
          </a:xfrm>
        </p:grpSpPr>
        <p:sp>
          <p:nvSpPr>
            <p:cNvPr id="13" name="矩形: 圆角 14">
              <a:extLst>
                <a:ext uri="{FF2B5EF4-FFF2-40B4-BE49-F238E27FC236}">
                  <a16:creationId xmlns:a16="http://schemas.microsoft.com/office/drawing/2014/main" id="{CFAA5933-A116-1CF8-D1E7-6F6007E3248D}"/>
                </a:ext>
              </a:extLst>
            </p:cNvPr>
            <p:cNvSpPr/>
            <p:nvPr/>
          </p:nvSpPr>
          <p:spPr>
            <a:xfrm>
              <a:off x="3949832" y="1323417"/>
              <a:ext cx="7827303" cy="3382007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3200" dirty="0">
                <a:solidFill>
                  <a:prstClr val="white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8217B18-85A7-62F7-5DDC-320EBBFBB002}"/>
                </a:ext>
              </a:extLst>
            </p:cNvPr>
            <p:cNvSpPr/>
            <p:nvPr/>
          </p:nvSpPr>
          <p:spPr>
            <a:xfrm>
              <a:off x="3949832" y="1423691"/>
              <a:ext cx="7762549" cy="1272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Địa hình vùng đồng bằng Bắc Bộ tương đối bằng phẳng, có độ cao trung bình trên 25m.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09ED017-9FBE-2AB8-26E9-3BD0D8F7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57" y="2076450"/>
            <a:ext cx="5251305" cy="4443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uoc do dong bang Bac Bo">
            <a:extLst>
              <a:ext uri="{FF2B5EF4-FFF2-40B4-BE49-F238E27FC236}">
                <a16:creationId xmlns:a16="http://schemas.microsoft.com/office/drawing/2014/main" id="{C2F96741-F99C-264D-8E76-201BFBDE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91016" y="15416"/>
            <a:ext cx="9010559" cy="666226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sp>
        <p:nvSpPr>
          <p:cNvPr id="5" name="Oval 30">
            <a:extLst>
              <a:ext uri="{FF2B5EF4-FFF2-40B4-BE49-F238E27FC236}">
                <a16:creationId xmlns:a16="http://schemas.microsoft.com/office/drawing/2014/main" id="{57D33FA1-7188-22F1-B184-4963F5347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380" y="1250582"/>
            <a:ext cx="237565" cy="201706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37" tIns="45667" rIns="91337" bIns="45667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6" descr="EXPLODE">
            <a:extLst>
              <a:ext uri="{FF2B5EF4-FFF2-40B4-BE49-F238E27FC236}">
                <a16:creationId xmlns:a16="http://schemas.microsoft.com/office/drawing/2014/main" id="{FD072710-CFDD-3A7E-5D76-53B684C44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525" y="803317"/>
            <a:ext cx="936812" cy="872138"/>
          </a:xfrm>
          <a:prstGeom prst="rect">
            <a:avLst/>
          </a:prstGeom>
          <a:noFill/>
        </p:spPr>
      </p:pic>
      <p:pic>
        <p:nvPicPr>
          <p:cNvPr id="7" name="Picture 16" descr="EXPLODE">
            <a:extLst>
              <a:ext uri="{FF2B5EF4-FFF2-40B4-BE49-F238E27FC236}">
                <a16:creationId xmlns:a16="http://schemas.microsoft.com/office/drawing/2014/main" id="{73A9F8E4-4FB1-2D37-1E74-42962FFBF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9554" y="1016214"/>
            <a:ext cx="936812" cy="872138"/>
          </a:xfrm>
          <a:prstGeom prst="rect">
            <a:avLst/>
          </a:prstGeom>
          <a:noFill/>
        </p:spPr>
      </p:pic>
      <p:pic>
        <p:nvPicPr>
          <p:cNvPr id="8" name="Picture 16" descr="EXPLODE">
            <a:extLst>
              <a:ext uri="{FF2B5EF4-FFF2-40B4-BE49-F238E27FC236}">
                <a16:creationId xmlns:a16="http://schemas.microsoft.com/office/drawing/2014/main" id="{1D0C35A2-CC38-4CC2-2F0B-BE4AB1B82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344" y="2278957"/>
            <a:ext cx="936812" cy="872138"/>
          </a:xfrm>
          <a:prstGeom prst="rect">
            <a:avLst/>
          </a:prstGeom>
          <a:noFill/>
        </p:spPr>
      </p:pic>
      <p:pic>
        <p:nvPicPr>
          <p:cNvPr id="9" name="Picture 16" descr="EXPLODE">
            <a:extLst>
              <a:ext uri="{FF2B5EF4-FFF2-40B4-BE49-F238E27FC236}">
                <a16:creationId xmlns:a16="http://schemas.microsoft.com/office/drawing/2014/main" id="{3EB24243-16D5-FB73-30C4-5C13856FCD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9529" y="1406819"/>
            <a:ext cx="936812" cy="872138"/>
          </a:xfrm>
          <a:prstGeom prst="rect">
            <a:avLst/>
          </a:prstGeom>
          <a:noFill/>
        </p:spPr>
      </p:pic>
      <p:pic>
        <p:nvPicPr>
          <p:cNvPr id="10" name="Picture 16" descr="EXPLODE">
            <a:extLst>
              <a:ext uri="{FF2B5EF4-FFF2-40B4-BE49-F238E27FC236}">
                <a16:creationId xmlns:a16="http://schemas.microsoft.com/office/drawing/2014/main" id="{F8BE1EE5-70F3-46A7-F53E-AD8C0871F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255" y="1973609"/>
            <a:ext cx="936812" cy="872138"/>
          </a:xfrm>
          <a:prstGeom prst="rect">
            <a:avLst/>
          </a:prstGeom>
          <a:noFill/>
        </p:spPr>
      </p:pic>
      <p:pic>
        <p:nvPicPr>
          <p:cNvPr id="16" name="Picture 16" descr="EXPLODE">
            <a:extLst>
              <a:ext uri="{FF2B5EF4-FFF2-40B4-BE49-F238E27FC236}">
                <a16:creationId xmlns:a16="http://schemas.microsoft.com/office/drawing/2014/main" id="{040E6A36-BA94-D2EC-4E9F-BA26A283D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892" y="5022157"/>
            <a:ext cx="936812" cy="872138"/>
          </a:xfrm>
          <a:prstGeom prst="rect">
            <a:avLst/>
          </a:prstGeom>
          <a:noFill/>
        </p:spPr>
      </p:pic>
      <p:pic>
        <p:nvPicPr>
          <p:cNvPr id="17" name="Picture 16" descr="EXPLODE">
            <a:extLst>
              <a:ext uri="{FF2B5EF4-FFF2-40B4-BE49-F238E27FC236}">
                <a16:creationId xmlns:a16="http://schemas.microsoft.com/office/drawing/2014/main" id="{451F7BE0-0813-4E93-A9C8-F43DFDBBE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617" y="3685582"/>
            <a:ext cx="936812" cy="872138"/>
          </a:xfrm>
          <a:prstGeom prst="rect">
            <a:avLst/>
          </a:prstGeom>
          <a:noFill/>
        </p:spPr>
      </p:pic>
      <p:pic>
        <p:nvPicPr>
          <p:cNvPr id="18" name="Picture 16" descr="EXPLODE">
            <a:extLst>
              <a:ext uri="{FF2B5EF4-FFF2-40B4-BE49-F238E27FC236}">
                <a16:creationId xmlns:a16="http://schemas.microsoft.com/office/drawing/2014/main" id="{588AAC8B-40A2-4B31-B4C9-1855129D7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9529" y="4042250"/>
            <a:ext cx="936812" cy="872138"/>
          </a:xfrm>
          <a:prstGeom prst="rect">
            <a:avLst/>
          </a:prstGeom>
          <a:noFill/>
        </p:spPr>
      </p:pic>
      <p:pic>
        <p:nvPicPr>
          <p:cNvPr id="19" name="Picture 18" descr="EXPLODE">
            <a:extLst>
              <a:ext uri="{FF2B5EF4-FFF2-40B4-BE49-F238E27FC236}">
                <a16:creationId xmlns:a16="http://schemas.microsoft.com/office/drawing/2014/main" id="{A7D671D1-19F4-1096-A4FD-93AFE3E7D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8001" y="3005923"/>
            <a:ext cx="936812" cy="872138"/>
          </a:xfrm>
          <a:prstGeom prst="rect">
            <a:avLst/>
          </a:prstGeom>
          <a:noFill/>
        </p:spPr>
      </p:pic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06FD4B9F-1B56-7B21-A2F6-56E048BACBF5}"/>
              </a:ext>
            </a:extLst>
          </p:cNvPr>
          <p:cNvSpPr/>
          <p:nvPr/>
        </p:nvSpPr>
        <p:spPr>
          <a:xfrm>
            <a:off x="545600" y="668206"/>
            <a:ext cx="2786625" cy="27485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7" rIns="91337" bIns="45667"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en-US" sz="40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FC582865-BAB2-DB14-1260-023CD74B361F}"/>
              </a:ext>
            </a:extLst>
          </p:cNvPr>
          <p:cNvSpPr/>
          <p:nvPr/>
        </p:nvSpPr>
        <p:spPr>
          <a:xfrm>
            <a:off x="567662" y="3878068"/>
            <a:ext cx="2786625" cy="28751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7" rIns="91337" bIns="45667"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bờ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US" sz="40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946872-B024-5338-A04D-D6E422B5F0FF}"/>
              </a:ext>
            </a:extLst>
          </p:cNvPr>
          <p:cNvCxnSpPr/>
          <p:nvPr/>
        </p:nvCxnSpPr>
        <p:spPr>
          <a:xfrm flipV="1">
            <a:off x="2554942" y="1486235"/>
            <a:ext cx="2648004" cy="2556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CC99DC-720B-DD23-D475-EC76E9B0FA6B}"/>
              </a:ext>
            </a:extLst>
          </p:cNvPr>
          <p:cNvCxnSpPr/>
          <p:nvPr/>
        </p:nvCxnSpPr>
        <p:spPr>
          <a:xfrm flipV="1">
            <a:off x="8212372" y="2600431"/>
            <a:ext cx="3582373" cy="29724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5B7ABC-49D4-7A56-7A50-DAD295F8C403}"/>
              </a:ext>
            </a:extLst>
          </p:cNvPr>
          <p:cNvCxnSpPr/>
          <p:nvPr/>
        </p:nvCxnSpPr>
        <p:spPr>
          <a:xfrm flipV="1">
            <a:off x="3039460" y="4207636"/>
            <a:ext cx="6846881" cy="1888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A4986-C0EE-0764-18B3-94006979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377912B-0927-0EC7-9AAA-A1F49A9E3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E6CAA-72E4-921D-7458-05D86E145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410" y="1291039"/>
            <a:ext cx="504182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FF7A4F-9FDC-710C-B83D-22EED23A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06" y="1141571"/>
            <a:ext cx="7913212" cy="34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314C5-55A2-3D61-8036-32A11A63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3731895" y="-420206"/>
            <a:ext cx="7999678" cy="4157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B028C-E49A-FFEE-699A-F8344BB8D416}"/>
              </a:ext>
            </a:extLst>
          </p:cNvPr>
          <p:cNvSpPr txBox="1"/>
          <p:nvPr/>
        </p:nvSpPr>
        <p:spPr>
          <a:xfrm>
            <a:off x="4316215" y="809237"/>
            <a:ext cx="6440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Hãy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mô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tả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những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điều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em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quan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sát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được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về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thiên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nhiên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đồng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bằng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Bắc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srgbClr val="C00000"/>
                </a:solidFill>
                <a:latin typeface="Calibri" panose="020F0502020204030204" pitchFamily="34" charset="0"/>
              </a:rPr>
              <a:t>Bộ</a:t>
            </a:r>
            <a:r>
              <a:rPr lang="en-US" sz="3600" b="1" noProof="0" dirty="0">
                <a:solidFill>
                  <a:srgbClr val="C00000"/>
                </a:solidFill>
                <a:latin typeface="Calibri" panose="020F0502020204030204" pitchFamily="34" charset="0"/>
              </a:rPr>
              <a:t> qua video?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44550-7BB9-D235-D92D-D457C6D3A24B}"/>
              </a:ext>
            </a:extLst>
          </p:cNvPr>
          <p:cNvSpPr txBox="1"/>
          <p:nvPr/>
        </p:nvSpPr>
        <p:spPr>
          <a:xfrm>
            <a:off x="3800475" y="4071081"/>
            <a:ext cx="8115300" cy="2062103"/>
          </a:xfrm>
          <a:custGeom>
            <a:avLst/>
            <a:gdLst>
              <a:gd name="connsiteX0" fmla="*/ 0 w 8115300"/>
              <a:gd name="connsiteY0" fmla="*/ 0 h 2062103"/>
              <a:gd name="connsiteX1" fmla="*/ 8115300 w 8115300"/>
              <a:gd name="connsiteY1" fmla="*/ 0 h 2062103"/>
              <a:gd name="connsiteX2" fmla="*/ 8115300 w 8115300"/>
              <a:gd name="connsiteY2" fmla="*/ 2062103 h 2062103"/>
              <a:gd name="connsiteX3" fmla="*/ 0 w 8115300"/>
              <a:gd name="connsiteY3" fmla="*/ 2062103 h 2062103"/>
              <a:gd name="connsiteX4" fmla="*/ 0 w 8115300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300" h="2062103" fill="none" extrusionOk="0">
                <a:moveTo>
                  <a:pt x="0" y="0"/>
                </a:moveTo>
                <a:cubicBezTo>
                  <a:pt x="1625926" y="5222"/>
                  <a:pt x="7200092" y="24918"/>
                  <a:pt x="8115300" y="0"/>
                </a:cubicBezTo>
                <a:cubicBezTo>
                  <a:pt x="7954055" y="602541"/>
                  <a:pt x="8071540" y="1321515"/>
                  <a:pt x="8115300" y="2062103"/>
                </a:cubicBezTo>
                <a:cubicBezTo>
                  <a:pt x="6215500" y="1897342"/>
                  <a:pt x="2280133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8115300" h="2062103" stroke="0" extrusionOk="0">
                <a:moveTo>
                  <a:pt x="0" y="0"/>
                </a:moveTo>
                <a:cubicBezTo>
                  <a:pt x="3208783" y="11849"/>
                  <a:pt x="5250621" y="-161459"/>
                  <a:pt x="8115300" y="0"/>
                </a:cubicBezTo>
                <a:cubicBezTo>
                  <a:pt x="8118430" y="760657"/>
                  <a:pt x="8014124" y="1587749"/>
                  <a:pt x="8115300" y="2062103"/>
                </a:cubicBezTo>
                <a:cubicBezTo>
                  <a:pt x="5040884" y="1916243"/>
                  <a:pt x="3008710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r>
              <a:rPr lang="vi-VN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có cây cối, dòng sông, nhà của, cánh đồng,..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 sông dài, uốn lượn, cánh đồng rộng nằm rải rác, cây cối um tùm,...</a:t>
            </a:r>
          </a:p>
        </p:txBody>
      </p:sp>
    </p:spTree>
    <p:extLst>
      <p:ext uri="{BB962C8B-B14F-4D97-AF65-F5344CB8AC3E}">
        <p14:creationId xmlns:p14="http://schemas.microsoft.com/office/powerpoint/2010/main" val="36291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A4986-C0EE-0764-18B3-94006979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27974-8C44-7F86-C8FF-80BECE8F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326" y="1866901"/>
            <a:ext cx="9144015" cy="210607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377912B-0927-0EC7-9AAA-A1F49A9E3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id="{8F9E033E-3DD1-B56B-BD59-457246D04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5" name="矩形 12">
            <a:extLst>
              <a:ext uri="{FF2B5EF4-FFF2-40B4-BE49-F238E27FC236}">
                <a16:creationId xmlns:a16="http://schemas.microsoft.com/office/drawing/2014/main" id="{A836EFD7-78DD-2D03-3830-61621A558534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5DD7F-4232-1296-D5EA-4117A3FA1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649AB-9144-653D-9CA7-7AA205B7F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18" name="文本框 1">
            <a:extLst>
              <a:ext uri="{FF2B5EF4-FFF2-40B4-BE49-F238E27FC236}">
                <a16:creationId xmlns:a16="http://schemas.microsoft.com/office/drawing/2014/main" id="{DC53B20A-2CC1-AC87-8F25-CA1165E36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1.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Tìm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hiểu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về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vị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trí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địa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lý</a:t>
            </a:r>
            <a:endParaRPr kumimoji="0" lang="zh-CN" altLang="en-US" sz="6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Calibri" panose="020F0502020204030204" pitchFamily="34" charset="0"/>
              <a:sym typeface="字魂58号-创中黑" panose="00000500000000000000" pitchFamily="2" charset="-122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0F65F09B-C701-9F8D-C124-C9B5D6AB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9">
            <a:extLst>
              <a:ext uri="{FF2B5EF4-FFF2-40B4-BE49-F238E27FC236}">
                <a16:creationId xmlns:a16="http://schemas.microsoft.com/office/drawing/2014/main" id="{6C7D1A23-005E-0B5B-033D-D94560736C16}"/>
              </a:ext>
            </a:extLst>
          </p:cNvPr>
          <p:cNvGrpSpPr/>
          <p:nvPr/>
        </p:nvGrpSpPr>
        <p:grpSpPr>
          <a:xfrm>
            <a:off x="266700" y="122168"/>
            <a:ext cx="11630025" cy="1735207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3A602206-A7C8-107E-A82F-916033B479E5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矩形 16">
              <a:extLst>
                <a:ext uri="{FF2B5EF4-FFF2-40B4-BE49-F238E27FC236}">
                  <a16:creationId xmlns:a16="http://schemas.microsoft.com/office/drawing/2014/main" id="{BDC290BD-CF48-8E3C-F8B9-5D15CA742CA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Rectangle 70">
            <a:extLst>
              <a:ext uri="{FF2B5EF4-FFF2-40B4-BE49-F238E27FC236}">
                <a16:creationId xmlns:a16="http://schemas.microsoft.com/office/drawing/2014/main" id="{80449FE0-DCD0-1B61-6137-5A96C9314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18" y="343506"/>
            <a:ext cx="114406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Em hãy quan sát hình 2</a:t>
            </a:r>
            <a:r>
              <a:rPr lang="en-US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và cho biết: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vị trí của vùng Đồng bằng Bắc Bộ trên lược đồ?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những vùng tiếp giáp với vùng Đồng bằng Bắc Bộ?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92FFA4-8D00-790A-7258-0A1F9931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2008882"/>
            <a:ext cx="5619004" cy="447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E92FFA4-8D00-790A-7258-0A1F9931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018282"/>
            <a:ext cx="6515475" cy="5192018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3601C2DA-4722-E5FE-502F-DC1F1DA419F6}"/>
              </a:ext>
            </a:extLst>
          </p:cNvPr>
          <p:cNvSpPr txBox="1"/>
          <p:nvPr/>
        </p:nvSpPr>
        <p:spPr>
          <a:xfrm>
            <a:off x="7193280" y="1358927"/>
            <a:ext cx="4274819" cy="10895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88A2FF-F4A0-E990-B197-E09944914CC6}"/>
              </a:ext>
            </a:extLst>
          </p:cNvPr>
          <p:cNvSpPr/>
          <p:nvPr/>
        </p:nvSpPr>
        <p:spPr>
          <a:xfrm>
            <a:off x="1047750" y="1543050"/>
            <a:ext cx="3648075" cy="4086225"/>
          </a:xfrm>
          <a:custGeom>
            <a:avLst/>
            <a:gdLst>
              <a:gd name="connsiteX0" fmla="*/ 1638300 w 3648075"/>
              <a:gd name="connsiteY0" fmla="*/ 4000500 h 4086225"/>
              <a:gd name="connsiteX1" fmla="*/ 1638300 w 3648075"/>
              <a:gd name="connsiteY1" fmla="*/ 4000500 h 4086225"/>
              <a:gd name="connsiteX2" fmla="*/ 1714500 w 3648075"/>
              <a:gd name="connsiteY2" fmla="*/ 3933825 h 4086225"/>
              <a:gd name="connsiteX3" fmla="*/ 1724025 w 3648075"/>
              <a:gd name="connsiteY3" fmla="*/ 3905250 h 4086225"/>
              <a:gd name="connsiteX4" fmla="*/ 1743075 w 3648075"/>
              <a:gd name="connsiteY4" fmla="*/ 3876675 h 4086225"/>
              <a:gd name="connsiteX5" fmla="*/ 1771650 w 3648075"/>
              <a:gd name="connsiteY5" fmla="*/ 3819525 h 4086225"/>
              <a:gd name="connsiteX6" fmla="*/ 1762125 w 3648075"/>
              <a:gd name="connsiteY6" fmla="*/ 3752850 h 4086225"/>
              <a:gd name="connsiteX7" fmla="*/ 1714500 w 3648075"/>
              <a:gd name="connsiteY7" fmla="*/ 3676650 h 4086225"/>
              <a:gd name="connsiteX8" fmla="*/ 1638300 w 3648075"/>
              <a:gd name="connsiteY8" fmla="*/ 3667125 h 4086225"/>
              <a:gd name="connsiteX9" fmla="*/ 1609725 w 3648075"/>
              <a:gd name="connsiteY9" fmla="*/ 3648075 h 4086225"/>
              <a:gd name="connsiteX10" fmla="*/ 1552575 w 3648075"/>
              <a:gd name="connsiteY10" fmla="*/ 3600450 h 4086225"/>
              <a:gd name="connsiteX11" fmla="*/ 1524000 w 3648075"/>
              <a:gd name="connsiteY11" fmla="*/ 3590925 h 4086225"/>
              <a:gd name="connsiteX12" fmla="*/ 1304925 w 3648075"/>
              <a:gd name="connsiteY12" fmla="*/ 3581400 h 4086225"/>
              <a:gd name="connsiteX13" fmla="*/ 1285875 w 3648075"/>
              <a:gd name="connsiteY13" fmla="*/ 3543300 h 4086225"/>
              <a:gd name="connsiteX14" fmla="*/ 1276350 w 3648075"/>
              <a:gd name="connsiteY14" fmla="*/ 3514725 h 4086225"/>
              <a:gd name="connsiteX15" fmla="*/ 1247775 w 3648075"/>
              <a:gd name="connsiteY15" fmla="*/ 3495675 h 4086225"/>
              <a:gd name="connsiteX16" fmla="*/ 1219200 w 3648075"/>
              <a:gd name="connsiteY16" fmla="*/ 3457575 h 4086225"/>
              <a:gd name="connsiteX17" fmla="*/ 1076325 w 3648075"/>
              <a:gd name="connsiteY17" fmla="*/ 3390900 h 4086225"/>
              <a:gd name="connsiteX18" fmla="*/ 1047750 w 3648075"/>
              <a:gd name="connsiteY18" fmla="*/ 3381375 h 4086225"/>
              <a:gd name="connsiteX19" fmla="*/ 981075 w 3648075"/>
              <a:gd name="connsiteY19" fmla="*/ 3343275 h 4086225"/>
              <a:gd name="connsiteX20" fmla="*/ 942975 w 3648075"/>
              <a:gd name="connsiteY20" fmla="*/ 3324225 h 4086225"/>
              <a:gd name="connsiteX21" fmla="*/ 866775 w 3648075"/>
              <a:gd name="connsiteY21" fmla="*/ 3228975 h 4086225"/>
              <a:gd name="connsiteX22" fmla="*/ 771525 w 3648075"/>
              <a:gd name="connsiteY22" fmla="*/ 3162300 h 4086225"/>
              <a:gd name="connsiteX23" fmla="*/ 695325 w 3648075"/>
              <a:gd name="connsiteY23" fmla="*/ 3086100 h 4086225"/>
              <a:gd name="connsiteX24" fmla="*/ 619125 w 3648075"/>
              <a:gd name="connsiteY24" fmla="*/ 3028950 h 4086225"/>
              <a:gd name="connsiteX25" fmla="*/ 609600 w 3648075"/>
              <a:gd name="connsiteY25" fmla="*/ 2895600 h 4086225"/>
              <a:gd name="connsiteX26" fmla="*/ 638175 w 3648075"/>
              <a:gd name="connsiteY26" fmla="*/ 2886075 h 4086225"/>
              <a:gd name="connsiteX27" fmla="*/ 714375 w 3648075"/>
              <a:gd name="connsiteY27" fmla="*/ 2933700 h 4086225"/>
              <a:gd name="connsiteX28" fmla="*/ 742950 w 3648075"/>
              <a:gd name="connsiteY28" fmla="*/ 2952750 h 4086225"/>
              <a:gd name="connsiteX29" fmla="*/ 819150 w 3648075"/>
              <a:gd name="connsiteY29" fmla="*/ 2990850 h 4086225"/>
              <a:gd name="connsiteX30" fmla="*/ 847725 w 3648075"/>
              <a:gd name="connsiteY30" fmla="*/ 3009900 h 4086225"/>
              <a:gd name="connsiteX31" fmla="*/ 885825 w 3648075"/>
              <a:gd name="connsiteY31" fmla="*/ 3038475 h 4086225"/>
              <a:gd name="connsiteX32" fmla="*/ 981075 w 3648075"/>
              <a:gd name="connsiteY32" fmla="*/ 3057525 h 4086225"/>
              <a:gd name="connsiteX33" fmla="*/ 990600 w 3648075"/>
              <a:gd name="connsiteY33" fmla="*/ 3009900 h 4086225"/>
              <a:gd name="connsiteX34" fmla="*/ 971550 w 3648075"/>
              <a:gd name="connsiteY34" fmla="*/ 2905125 h 4086225"/>
              <a:gd name="connsiteX35" fmla="*/ 990600 w 3648075"/>
              <a:gd name="connsiteY35" fmla="*/ 2847975 h 4086225"/>
              <a:gd name="connsiteX36" fmla="*/ 1038225 w 3648075"/>
              <a:gd name="connsiteY36" fmla="*/ 2838450 h 4086225"/>
              <a:gd name="connsiteX37" fmla="*/ 1085850 w 3648075"/>
              <a:gd name="connsiteY37" fmla="*/ 2914650 h 4086225"/>
              <a:gd name="connsiteX38" fmla="*/ 1047750 w 3648075"/>
              <a:gd name="connsiteY38" fmla="*/ 2752725 h 4086225"/>
              <a:gd name="connsiteX39" fmla="*/ 1343025 w 3648075"/>
              <a:gd name="connsiteY39" fmla="*/ 2809875 h 4086225"/>
              <a:gd name="connsiteX40" fmla="*/ 1238250 w 3648075"/>
              <a:gd name="connsiteY40" fmla="*/ 2638425 h 4086225"/>
              <a:gd name="connsiteX41" fmla="*/ 942975 w 3648075"/>
              <a:gd name="connsiteY41" fmla="*/ 2352675 h 4086225"/>
              <a:gd name="connsiteX42" fmla="*/ 838200 w 3648075"/>
              <a:gd name="connsiteY42" fmla="*/ 2286000 h 4086225"/>
              <a:gd name="connsiteX43" fmla="*/ 876300 w 3648075"/>
              <a:gd name="connsiteY43" fmla="*/ 2133600 h 4086225"/>
              <a:gd name="connsiteX44" fmla="*/ 800100 w 3648075"/>
              <a:gd name="connsiteY44" fmla="*/ 1895475 h 4086225"/>
              <a:gd name="connsiteX45" fmla="*/ 742950 w 3648075"/>
              <a:gd name="connsiteY45" fmla="*/ 1876425 h 4086225"/>
              <a:gd name="connsiteX46" fmla="*/ 657225 w 3648075"/>
              <a:gd name="connsiteY46" fmla="*/ 1866900 h 4086225"/>
              <a:gd name="connsiteX47" fmla="*/ 628650 w 3648075"/>
              <a:gd name="connsiteY47" fmla="*/ 1809750 h 4086225"/>
              <a:gd name="connsiteX48" fmla="*/ 609600 w 3648075"/>
              <a:gd name="connsiteY48" fmla="*/ 1609725 h 4086225"/>
              <a:gd name="connsiteX49" fmla="*/ 409575 w 3648075"/>
              <a:gd name="connsiteY49" fmla="*/ 1600200 h 4086225"/>
              <a:gd name="connsiteX50" fmla="*/ 95250 w 3648075"/>
              <a:gd name="connsiteY50" fmla="*/ 1428750 h 4086225"/>
              <a:gd name="connsiteX51" fmla="*/ 0 w 3648075"/>
              <a:gd name="connsiteY51" fmla="*/ 1219200 h 4086225"/>
              <a:gd name="connsiteX52" fmla="*/ 28575 w 3648075"/>
              <a:gd name="connsiteY52" fmla="*/ 1066800 h 4086225"/>
              <a:gd name="connsiteX53" fmla="*/ 57150 w 3648075"/>
              <a:gd name="connsiteY53" fmla="*/ 895350 h 4086225"/>
              <a:gd name="connsiteX54" fmla="*/ 133350 w 3648075"/>
              <a:gd name="connsiteY54" fmla="*/ 809625 h 4086225"/>
              <a:gd name="connsiteX55" fmla="*/ 190500 w 3648075"/>
              <a:gd name="connsiteY55" fmla="*/ 762000 h 4086225"/>
              <a:gd name="connsiteX56" fmla="*/ 228600 w 3648075"/>
              <a:gd name="connsiteY56" fmla="*/ 714375 h 4086225"/>
              <a:gd name="connsiteX57" fmla="*/ 333375 w 3648075"/>
              <a:gd name="connsiteY57" fmla="*/ 685800 h 4086225"/>
              <a:gd name="connsiteX58" fmla="*/ 352425 w 3648075"/>
              <a:gd name="connsiteY58" fmla="*/ 590550 h 4086225"/>
              <a:gd name="connsiteX59" fmla="*/ 285750 w 3648075"/>
              <a:gd name="connsiteY59" fmla="*/ 514350 h 4086225"/>
              <a:gd name="connsiteX60" fmla="*/ 238125 w 3648075"/>
              <a:gd name="connsiteY60" fmla="*/ 438150 h 4086225"/>
              <a:gd name="connsiteX61" fmla="*/ 142875 w 3648075"/>
              <a:gd name="connsiteY61" fmla="*/ 390525 h 4086225"/>
              <a:gd name="connsiteX62" fmla="*/ 104775 w 3648075"/>
              <a:gd name="connsiteY62" fmla="*/ 180975 h 4086225"/>
              <a:gd name="connsiteX63" fmla="*/ 142875 w 3648075"/>
              <a:gd name="connsiteY63" fmla="*/ 57150 h 4086225"/>
              <a:gd name="connsiteX64" fmla="*/ 342900 w 3648075"/>
              <a:gd name="connsiteY64" fmla="*/ 114300 h 4086225"/>
              <a:gd name="connsiteX65" fmla="*/ 504825 w 3648075"/>
              <a:gd name="connsiteY65" fmla="*/ 114300 h 4086225"/>
              <a:gd name="connsiteX66" fmla="*/ 628650 w 3648075"/>
              <a:gd name="connsiteY66" fmla="*/ 0 h 4086225"/>
              <a:gd name="connsiteX67" fmla="*/ 1009650 w 3648075"/>
              <a:gd name="connsiteY67" fmla="*/ 361950 h 4086225"/>
              <a:gd name="connsiteX68" fmla="*/ 1133475 w 3648075"/>
              <a:gd name="connsiteY68" fmla="*/ 561975 h 4086225"/>
              <a:gd name="connsiteX69" fmla="*/ 1276350 w 3648075"/>
              <a:gd name="connsiteY69" fmla="*/ 533400 h 4086225"/>
              <a:gd name="connsiteX70" fmla="*/ 1428750 w 3648075"/>
              <a:gd name="connsiteY70" fmla="*/ 609600 h 4086225"/>
              <a:gd name="connsiteX71" fmla="*/ 1543050 w 3648075"/>
              <a:gd name="connsiteY71" fmla="*/ 809625 h 4086225"/>
              <a:gd name="connsiteX72" fmla="*/ 1704975 w 3648075"/>
              <a:gd name="connsiteY72" fmla="*/ 800100 h 4086225"/>
              <a:gd name="connsiteX73" fmla="*/ 1819275 w 3648075"/>
              <a:gd name="connsiteY73" fmla="*/ 866775 h 4086225"/>
              <a:gd name="connsiteX74" fmla="*/ 2019300 w 3648075"/>
              <a:gd name="connsiteY74" fmla="*/ 904875 h 4086225"/>
              <a:gd name="connsiteX75" fmla="*/ 2286000 w 3648075"/>
              <a:gd name="connsiteY75" fmla="*/ 1019175 h 4086225"/>
              <a:gd name="connsiteX76" fmla="*/ 2362200 w 3648075"/>
              <a:gd name="connsiteY76" fmla="*/ 895350 h 4086225"/>
              <a:gd name="connsiteX77" fmla="*/ 2571750 w 3648075"/>
              <a:gd name="connsiteY77" fmla="*/ 914400 h 4086225"/>
              <a:gd name="connsiteX78" fmla="*/ 2828925 w 3648075"/>
              <a:gd name="connsiteY78" fmla="*/ 847725 h 4086225"/>
              <a:gd name="connsiteX79" fmla="*/ 2809875 w 3648075"/>
              <a:gd name="connsiteY79" fmla="*/ 1028700 h 4086225"/>
              <a:gd name="connsiteX80" fmla="*/ 2733675 w 3648075"/>
              <a:gd name="connsiteY80" fmla="*/ 1276350 h 4086225"/>
              <a:gd name="connsiteX81" fmla="*/ 3076575 w 3648075"/>
              <a:gd name="connsiteY81" fmla="*/ 1371600 h 4086225"/>
              <a:gd name="connsiteX82" fmla="*/ 3400425 w 3648075"/>
              <a:gd name="connsiteY82" fmla="*/ 1514475 h 4086225"/>
              <a:gd name="connsiteX83" fmla="*/ 3476625 w 3648075"/>
              <a:gd name="connsiteY83" fmla="*/ 1743075 h 4086225"/>
              <a:gd name="connsiteX84" fmla="*/ 3648075 w 3648075"/>
              <a:gd name="connsiteY84" fmla="*/ 1895475 h 4086225"/>
              <a:gd name="connsiteX85" fmla="*/ 3514725 w 3648075"/>
              <a:gd name="connsiteY85" fmla="*/ 1952625 h 4086225"/>
              <a:gd name="connsiteX86" fmla="*/ 3448050 w 3648075"/>
              <a:gd name="connsiteY86" fmla="*/ 2000250 h 4086225"/>
              <a:gd name="connsiteX87" fmla="*/ 3505200 w 3648075"/>
              <a:gd name="connsiteY87" fmla="*/ 2143125 h 4086225"/>
              <a:gd name="connsiteX88" fmla="*/ 3476625 w 3648075"/>
              <a:gd name="connsiteY88" fmla="*/ 2219325 h 4086225"/>
              <a:gd name="connsiteX89" fmla="*/ 3362325 w 3648075"/>
              <a:gd name="connsiteY89" fmla="*/ 2228850 h 4086225"/>
              <a:gd name="connsiteX90" fmla="*/ 3133725 w 3648075"/>
              <a:gd name="connsiteY90" fmla="*/ 2495550 h 4086225"/>
              <a:gd name="connsiteX91" fmla="*/ 3048000 w 3648075"/>
              <a:gd name="connsiteY91" fmla="*/ 2886075 h 4086225"/>
              <a:gd name="connsiteX92" fmla="*/ 3019425 w 3648075"/>
              <a:gd name="connsiteY92" fmla="*/ 3152775 h 4086225"/>
              <a:gd name="connsiteX93" fmla="*/ 2752725 w 3648075"/>
              <a:gd name="connsiteY93" fmla="*/ 3400425 h 4086225"/>
              <a:gd name="connsiteX94" fmla="*/ 2266950 w 3648075"/>
              <a:gd name="connsiteY94" fmla="*/ 3762375 h 4086225"/>
              <a:gd name="connsiteX95" fmla="*/ 2019300 w 3648075"/>
              <a:gd name="connsiteY95" fmla="*/ 3971925 h 4086225"/>
              <a:gd name="connsiteX96" fmla="*/ 1809750 w 3648075"/>
              <a:gd name="connsiteY96" fmla="*/ 4067175 h 4086225"/>
              <a:gd name="connsiteX97" fmla="*/ 1724025 w 3648075"/>
              <a:gd name="connsiteY97" fmla="*/ 4086225 h 4086225"/>
              <a:gd name="connsiteX98" fmla="*/ 1638300 w 3648075"/>
              <a:gd name="connsiteY98" fmla="*/ 4000500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648075" h="4086225">
                <a:moveTo>
                  <a:pt x="1638300" y="4000500"/>
                </a:moveTo>
                <a:lnTo>
                  <a:pt x="1638300" y="4000500"/>
                </a:lnTo>
                <a:cubicBezTo>
                  <a:pt x="1663700" y="3978275"/>
                  <a:pt x="1691922" y="3958912"/>
                  <a:pt x="1714500" y="3933825"/>
                </a:cubicBezTo>
                <a:cubicBezTo>
                  <a:pt x="1721217" y="3926362"/>
                  <a:pt x="1719535" y="3914230"/>
                  <a:pt x="1724025" y="3905250"/>
                </a:cubicBezTo>
                <a:cubicBezTo>
                  <a:pt x="1729145" y="3895011"/>
                  <a:pt x="1737516" y="3886682"/>
                  <a:pt x="1743075" y="3876675"/>
                </a:cubicBezTo>
                <a:cubicBezTo>
                  <a:pt x="1753418" y="3858057"/>
                  <a:pt x="1762125" y="3838575"/>
                  <a:pt x="1771650" y="3819525"/>
                </a:cubicBezTo>
                <a:cubicBezTo>
                  <a:pt x="1768475" y="3797300"/>
                  <a:pt x="1767173" y="3774726"/>
                  <a:pt x="1762125" y="3752850"/>
                </a:cubicBezTo>
                <a:cubicBezTo>
                  <a:pt x="1754605" y="3720263"/>
                  <a:pt x="1751146" y="3686644"/>
                  <a:pt x="1714500" y="3676650"/>
                </a:cubicBezTo>
                <a:cubicBezTo>
                  <a:pt x="1689804" y="3669915"/>
                  <a:pt x="1663700" y="3670300"/>
                  <a:pt x="1638300" y="3667125"/>
                </a:cubicBezTo>
                <a:cubicBezTo>
                  <a:pt x="1628775" y="3660775"/>
                  <a:pt x="1618761" y="3655103"/>
                  <a:pt x="1609725" y="3648075"/>
                </a:cubicBezTo>
                <a:cubicBezTo>
                  <a:pt x="1590151" y="3632851"/>
                  <a:pt x="1573208" y="3614205"/>
                  <a:pt x="1552575" y="3600450"/>
                </a:cubicBezTo>
                <a:cubicBezTo>
                  <a:pt x="1544221" y="3594881"/>
                  <a:pt x="1534011" y="3591695"/>
                  <a:pt x="1524000" y="3590925"/>
                </a:cubicBezTo>
                <a:cubicBezTo>
                  <a:pt x="1451121" y="3585319"/>
                  <a:pt x="1377950" y="3584575"/>
                  <a:pt x="1304925" y="3581400"/>
                </a:cubicBezTo>
                <a:cubicBezTo>
                  <a:pt x="1298575" y="3568700"/>
                  <a:pt x="1291468" y="3556351"/>
                  <a:pt x="1285875" y="3543300"/>
                </a:cubicBezTo>
                <a:cubicBezTo>
                  <a:pt x="1281920" y="3534072"/>
                  <a:pt x="1282622" y="3522565"/>
                  <a:pt x="1276350" y="3514725"/>
                </a:cubicBezTo>
                <a:cubicBezTo>
                  <a:pt x="1269199" y="3505786"/>
                  <a:pt x="1255870" y="3503770"/>
                  <a:pt x="1247775" y="3495675"/>
                </a:cubicBezTo>
                <a:cubicBezTo>
                  <a:pt x="1236550" y="3484450"/>
                  <a:pt x="1231147" y="3468029"/>
                  <a:pt x="1219200" y="3457575"/>
                </a:cubicBezTo>
                <a:cubicBezTo>
                  <a:pt x="1187313" y="3429674"/>
                  <a:pt x="1105533" y="3402134"/>
                  <a:pt x="1076325" y="3390900"/>
                </a:cubicBezTo>
                <a:cubicBezTo>
                  <a:pt x="1066954" y="3387296"/>
                  <a:pt x="1056730" y="3385865"/>
                  <a:pt x="1047750" y="3381375"/>
                </a:cubicBezTo>
                <a:cubicBezTo>
                  <a:pt x="1024855" y="3369927"/>
                  <a:pt x="1003547" y="3355532"/>
                  <a:pt x="981075" y="3343275"/>
                </a:cubicBezTo>
                <a:cubicBezTo>
                  <a:pt x="968610" y="3336476"/>
                  <a:pt x="955675" y="3330575"/>
                  <a:pt x="942975" y="3324225"/>
                </a:cubicBezTo>
                <a:cubicBezTo>
                  <a:pt x="915674" y="3283273"/>
                  <a:pt x="904778" y="3258834"/>
                  <a:pt x="866775" y="3228975"/>
                </a:cubicBezTo>
                <a:cubicBezTo>
                  <a:pt x="836301" y="3205031"/>
                  <a:pt x="771525" y="3162300"/>
                  <a:pt x="771525" y="3162300"/>
                </a:cubicBezTo>
                <a:cubicBezTo>
                  <a:pt x="706658" y="3064999"/>
                  <a:pt x="765619" y="3132963"/>
                  <a:pt x="695325" y="3086100"/>
                </a:cubicBezTo>
                <a:cubicBezTo>
                  <a:pt x="668907" y="3068488"/>
                  <a:pt x="619125" y="3028950"/>
                  <a:pt x="619125" y="3028950"/>
                </a:cubicBezTo>
                <a:cubicBezTo>
                  <a:pt x="593234" y="2977168"/>
                  <a:pt x="581968" y="2971589"/>
                  <a:pt x="609600" y="2895600"/>
                </a:cubicBezTo>
                <a:cubicBezTo>
                  <a:pt x="613031" y="2886164"/>
                  <a:pt x="628650" y="2889250"/>
                  <a:pt x="638175" y="2886075"/>
                </a:cubicBezTo>
                <a:cubicBezTo>
                  <a:pt x="663575" y="2901950"/>
                  <a:pt x="689453" y="2917085"/>
                  <a:pt x="714375" y="2933700"/>
                </a:cubicBezTo>
                <a:cubicBezTo>
                  <a:pt x="723900" y="2940050"/>
                  <a:pt x="732900" y="2947268"/>
                  <a:pt x="742950" y="2952750"/>
                </a:cubicBezTo>
                <a:cubicBezTo>
                  <a:pt x="767881" y="2966348"/>
                  <a:pt x="795521" y="2975098"/>
                  <a:pt x="819150" y="2990850"/>
                </a:cubicBezTo>
                <a:cubicBezTo>
                  <a:pt x="828675" y="2997200"/>
                  <a:pt x="838410" y="3003246"/>
                  <a:pt x="847725" y="3009900"/>
                </a:cubicBezTo>
                <a:cubicBezTo>
                  <a:pt x="860643" y="3019127"/>
                  <a:pt x="870875" y="3033136"/>
                  <a:pt x="885825" y="3038475"/>
                </a:cubicBezTo>
                <a:cubicBezTo>
                  <a:pt x="916317" y="3049365"/>
                  <a:pt x="981075" y="3057525"/>
                  <a:pt x="981075" y="3057525"/>
                </a:cubicBezTo>
                <a:cubicBezTo>
                  <a:pt x="984250" y="3041650"/>
                  <a:pt x="990600" y="3026089"/>
                  <a:pt x="990600" y="3009900"/>
                </a:cubicBezTo>
                <a:cubicBezTo>
                  <a:pt x="990600" y="2997713"/>
                  <a:pt x="974647" y="2920610"/>
                  <a:pt x="971550" y="2905125"/>
                </a:cubicBezTo>
                <a:cubicBezTo>
                  <a:pt x="977900" y="2886075"/>
                  <a:pt x="976401" y="2862174"/>
                  <a:pt x="990600" y="2847975"/>
                </a:cubicBezTo>
                <a:cubicBezTo>
                  <a:pt x="1002048" y="2836527"/>
                  <a:pt x="1038225" y="2838450"/>
                  <a:pt x="1038225" y="2838450"/>
                </a:cubicBezTo>
                <a:lnTo>
                  <a:pt x="1085850" y="2914650"/>
                </a:lnTo>
                <a:lnTo>
                  <a:pt x="1047750" y="2752725"/>
                </a:lnTo>
                <a:lnTo>
                  <a:pt x="1343025" y="2809875"/>
                </a:lnTo>
                <a:lnTo>
                  <a:pt x="1238250" y="2638425"/>
                </a:lnTo>
                <a:lnTo>
                  <a:pt x="942975" y="2352675"/>
                </a:lnTo>
                <a:lnTo>
                  <a:pt x="838200" y="2286000"/>
                </a:lnTo>
                <a:lnTo>
                  <a:pt x="876300" y="2133600"/>
                </a:lnTo>
                <a:lnTo>
                  <a:pt x="800100" y="1895475"/>
                </a:lnTo>
                <a:lnTo>
                  <a:pt x="742950" y="1876425"/>
                </a:lnTo>
                <a:lnTo>
                  <a:pt x="657225" y="1866900"/>
                </a:lnTo>
                <a:lnTo>
                  <a:pt x="628650" y="1809750"/>
                </a:lnTo>
                <a:lnTo>
                  <a:pt x="609600" y="1609725"/>
                </a:lnTo>
                <a:lnTo>
                  <a:pt x="409575" y="1600200"/>
                </a:lnTo>
                <a:lnTo>
                  <a:pt x="95250" y="1428750"/>
                </a:lnTo>
                <a:lnTo>
                  <a:pt x="0" y="1219200"/>
                </a:lnTo>
                <a:lnTo>
                  <a:pt x="28575" y="1066800"/>
                </a:lnTo>
                <a:lnTo>
                  <a:pt x="57150" y="895350"/>
                </a:lnTo>
                <a:lnTo>
                  <a:pt x="133350" y="809625"/>
                </a:lnTo>
                <a:lnTo>
                  <a:pt x="190500" y="762000"/>
                </a:lnTo>
                <a:lnTo>
                  <a:pt x="228600" y="714375"/>
                </a:lnTo>
                <a:lnTo>
                  <a:pt x="333375" y="685800"/>
                </a:lnTo>
                <a:lnTo>
                  <a:pt x="352425" y="590550"/>
                </a:lnTo>
                <a:lnTo>
                  <a:pt x="285750" y="514350"/>
                </a:lnTo>
                <a:lnTo>
                  <a:pt x="238125" y="438150"/>
                </a:lnTo>
                <a:lnTo>
                  <a:pt x="142875" y="390525"/>
                </a:lnTo>
                <a:lnTo>
                  <a:pt x="104775" y="180975"/>
                </a:lnTo>
                <a:lnTo>
                  <a:pt x="142875" y="57150"/>
                </a:lnTo>
                <a:lnTo>
                  <a:pt x="342900" y="114300"/>
                </a:lnTo>
                <a:lnTo>
                  <a:pt x="504825" y="114300"/>
                </a:lnTo>
                <a:lnTo>
                  <a:pt x="628650" y="0"/>
                </a:lnTo>
                <a:lnTo>
                  <a:pt x="1009650" y="361950"/>
                </a:lnTo>
                <a:lnTo>
                  <a:pt x="1133475" y="561975"/>
                </a:lnTo>
                <a:lnTo>
                  <a:pt x="1276350" y="533400"/>
                </a:lnTo>
                <a:lnTo>
                  <a:pt x="1428750" y="609600"/>
                </a:lnTo>
                <a:lnTo>
                  <a:pt x="1543050" y="809625"/>
                </a:lnTo>
                <a:lnTo>
                  <a:pt x="1704975" y="800100"/>
                </a:lnTo>
                <a:lnTo>
                  <a:pt x="1819275" y="866775"/>
                </a:lnTo>
                <a:lnTo>
                  <a:pt x="2019300" y="904875"/>
                </a:lnTo>
                <a:lnTo>
                  <a:pt x="2286000" y="1019175"/>
                </a:lnTo>
                <a:lnTo>
                  <a:pt x="2362200" y="895350"/>
                </a:lnTo>
                <a:lnTo>
                  <a:pt x="2571750" y="914400"/>
                </a:lnTo>
                <a:lnTo>
                  <a:pt x="2828925" y="847725"/>
                </a:lnTo>
                <a:lnTo>
                  <a:pt x="2809875" y="1028700"/>
                </a:lnTo>
                <a:lnTo>
                  <a:pt x="2733675" y="1276350"/>
                </a:lnTo>
                <a:lnTo>
                  <a:pt x="3076575" y="1371600"/>
                </a:lnTo>
                <a:lnTo>
                  <a:pt x="3400425" y="1514475"/>
                </a:lnTo>
                <a:lnTo>
                  <a:pt x="3476625" y="1743075"/>
                </a:lnTo>
                <a:lnTo>
                  <a:pt x="3648075" y="1895475"/>
                </a:lnTo>
                <a:lnTo>
                  <a:pt x="3514725" y="1952625"/>
                </a:lnTo>
                <a:lnTo>
                  <a:pt x="3448050" y="2000250"/>
                </a:lnTo>
                <a:lnTo>
                  <a:pt x="3505200" y="2143125"/>
                </a:lnTo>
                <a:lnTo>
                  <a:pt x="3476625" y="2219325"/>
                </a:lnTo>
                <a:lnTo>
                  <a:pt x="3362325" y="2228850"/>
                </a:lnTo>
                <a:lnTo>
                  <a:pt x="3133725" y="2495550"/>
                </a:lnTo>
                <a:lnTo>
                  <a:pt x="3048000" y="2886075"/>
                </a:lnTo>
                <a:lnTo>
                  <a:pt x="3019425" y="3152775"/>
                </a:lnTo>
                <a:lnTo>
                  <a:pt x="2752725" y="3400425"/>
                </a:lnTo>
                <a:lnTo>
                  <a:pt x="2266950" y="3762375"/>
                </a:lnTo>
                <a:lnTo>
                  <a:pt x="2019300" y="3971925"/>
                </a:lnTo>
                <a:lnTo>
                  <a:pt x="1809750" y="4067175"/>
                </a:lnTo>
                <a:lnTo>
                  <a:pt x="1724025" y="4086225"/>
                </a:lnTo>
                <a:lnTo>
                  <a:pt x="1638300" y="400050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66C749D-BF88-5744-ADEF-8667FD7969A9}"/>
              </a:ext>
            </a:extLst>
          </p:cNvPr>
          <p:cNvSpPr txBox="1"/>
          <p:nvPr/>
        </p:nvSpPr>
        <p:spPr>
          <a:xfrm>
            <a:off x="7162800" y="2911502"/>
            <a:ext cx="4320458" cy="9787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lang="en-US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B3EDBE-6DB8-CD46-E455-5677A04E9E8D}"/>
              </a:ext>
            </a:extLst>
          </p:cNvPr>
          <p:cNvSpPr/>
          <p:nvPr/>
        </p:nvSpPr>
        <p:spPr>
          <a:xfrm>
            <a:off x="542925" y="3981450"/>
            <a:ext cx="2286000" cy="1790700"/>
          </a:xfrm>
          <a:custGeom>
            <a:avLst/>
            <a:gdLst>
              <a:gd name="connsiteX0" fmla="*/ 1981200 w 2286000"/>
              <a:gd name="connsiteY0" fmla="*/ 1790700 h 1790700"/>
              <a:gd name="connsiteX1" fmla="*/ 2085975 w 2286000"/>
              <a:gd name="connsiteY1" fmla="*/ 1524000 h 1790700"/>
              <a:gd name="connsiteX2" fmla="*/ 2219325 w 2286000"/>
              <a:gd name="connsiteY2" fmla="*/ 1524000 h 1790700"/>
              <a:gd name="connsiteX3" fmla="*/ 2286000 w 2286000"/>
              <a:gd name="connsiteY3" fmla="*/ 1304925 h 1790700"/>
              <a:gd name="connsiteX4" fmla="*/ 2133600 w 2286000"/>
              <a:gd name="connsiteY4" fmla="*/ 1238250 h 1790700"/>
              <a:gd name="connsiteX5" fmla="*/ 1552575 w 2286000"/>
              <a:gd name="connsiteY5" fmla="*/ 962025 h 1790700"/>
              <a:gd name="connsiteX6" fmla="*/ 1200150 w 2286000"/>
              <a:gd name="connsiteY6" fmla="*/ 647700 h 1790700"/>
              <a:gd name="connsiteX7" fmla="*/ 1076325 w 2286000"/>
              <a:gd name="connsiteY7" fmla="*/ 495300 h 1790700"/>
              <a:gd name="connsiteX8" fmla="*/ 904875 w 2286000"/>
              <a:gd name="connsiteY8" fmla="*/ 523875 h 1790700"/>
              <a:gd name="connsiteX9" fmla="*/ 628650 w 2286000"/>
              <a:gd name="connsiteY9" fmla="*/ 409575 h 1790700"/>
              <a:gd name="connsiteX10" fmla="*/ 390525 w 2286000"/>
              <a:gd name="connsiteY10" fmla="*/ 342900 h 1790700"/>
              <a:gd name="connsiteX11" fmla="*/ 323850 w 2286000"/>
              <a:gd name="connsiteY11" fmla="*/ 161925 h 1790700"/>
              <a:gd name="connsiteX12" fmla="*/ 76200 w 2286000"/>
              <a:gd name="connsiteY12" fmla="*/ 0 h 1790700"/>
              <a:gd name="connsiteX13" fmla="*/ 0 w 2286000"/>
              <a:gd name="connsiteY13" fmla="*/ 57150 h 1790700"/>
              <a:gd name="connsiteX14" fmla="*/ 19050 w 2286000"/>
              <a:gd name="connsiteY14" fmla="*/ 1771650 h 1790700"/>
              <a:gd name="connsiteX15" fmla="*/ 1981200 w 2286000"/>
              <a:gd name="connsiteY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0" h="1790700">
                <a:moveTo>
                  <a:pt x="1981200" y="1790700"/>
                </a:moveTo>
                <a:lnTo>
                  <a:pt x="2085975" y="1524000"/>
                </a:lnTo>
                <a:lnTo>
                  <a:pt x="2219325" y="1524000"/>
                </a:lnTo>
                <a:lnTo>
                  <a:pt x="2286000" y="1304925"/>
                </a:lnTo>
                <a:lnTo>
                  <a:pt x="2133600" y="1238250"/>
                </a:lnTo>
                <a:lnTo>
                  <a:pt x="1552575" y="962025"/>
                </a:lnTo>
                <a:lnTo>
                  <a:pt x="1200150" y="647700"/>
                </a:lnTo>
                <a:lnTo>
                  <a:pt x="1076325" y="495300"/>
                </a:lnTo>
                <a:lnTo>
                  <a:pt x="904875" y="523875"/>
                </a:lnTo>
                <a:lnTo>
                  <a:pt x="628650" y="409575"/>
                </a:lnTo>
                <a:lnTo>
                  <a:pt x="390525" y="342900"/>
                </a:lnTo>
                <a:lnTo>
                  <a:pt x="323850" y="161925"/>
                </a:lnTo>
                <a:lnTo>
                  <a:pt x="76200" y="0"/>
                </a:lnTo>
                <a:lnTo>
                  <a:pt x="0" y="57150"/>
                </a:lnTo>
                <a:lnTo>
                  <a:pt x="19050" y="1771650"/>
                </a:lnTo>
                <a:lnTo>
                  <a:pt x="1981200" y="179070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5022C0-EBBB-FF01-9291-5835E7D889C6}"/>
              </a:ext>
            </a:extLst>
          </p:cNvPr>
          <p:cNvSpPr/>
          <p:nvPr/>
        </p:nvSpPr>
        <p:spPr>
          <a:xfrm>
            <a:off x="542925" y="1095375"/>
            <a:ext cx="5276850" cy="3486150"/>
          </a:xfrm>
          <a:custGeom>
            <a:avLst/>
            <a:gdLst>
              <a:gd name="connsiteX0" fmla="*/ 0 w 5276850"/>
              <a:gd name="connsiteY0" fmla="*/ 2924175 h 3486150"/>
              <a:gd name="connsiteX1" fmla="*/ 266700 w 5276850"/>
              <a:gd name="connsiteY1" fmla="*/ 3057525 h 3486150"/>
              <a:gd name="connsiteX2" fmla="*/ 371475 w 5276850"/>
              <a:gd name="connsiteY2" fmla="*/ 3143250 h 3486150"/>
              <a:gd name="connsiteX3" fmla="*/ 523875 w 5276850"/>
              <a:gd name="connsiteY3" fmla="*/ 3248025 h 3486150"/>
              <a:gd name="connsiteX4" fmla="*/ 962025 w 5276850"/>
              <a:gd name="connsiteY4" fmla="*/ 3362325 h 3486150"/>
              <a:gd name="connsiteX5" fmla="*/ 1343025 w 5276850"/>
              <a:gd name="connsiteY5" fmla="*/ 3419475 h 3486150"/>
              <a:gd name="connsiteX6" fmla="*/ 1419225 w 5276850"/>
              <a:gd name="connsiteY6" fmla="*/ 3486150 h 3486150"/>
              <a:gd name="connsiteX7" fmla="*/ 1476375 w 5276850"/>
              <a:gd name="connsiteY7" fmla="*/ 3352800 h 3486150"/>
              <a:gd name="connsiteX8" fmla="*/ 1581150 w 5276850"/>
              <a:gd name="connsiteY8" fmla="*/ 3257550 h 3486150"/>
              <a:gd name="connsiteX9" fmla="*/ 1828800 w 5276850"/>
              <a:gd name="connsiteY9" fmla="*/ 3248025 h 3486150"/>
              <a:gd name="connsiteX10" fmla="*/ 1743075 w 5276850"/>
              <a:gd name="connsiteY10" fmla="*/ 3048000 h 3486150"/>
              <a:gd name="connsiteX11" fmla="*/ 1419225 w 5276850"/>
              <a:gd name="connsiteY11" fmla="*/ 2752725 h 3486150"/>
              <a:gd name="connsiteX12" fmla="*/ 1381125 w 5276850"/>
              <a:gd name="connsiteY12" fmla="*/ 2362200 h 3486150"/>
              <a:gd name="connsiteX13" fmla="*/ 1209675 w 5276850"/>
              <a:gd name="connsiteY13" fmla="*/ 2238375 h 3486150"/>
              <a:gd name="connsiteX14" fmla="*/ 1057275 w 5276850"/>
              <a:gd name="connsiteY14" fmla="*/ 1981200 h 3486150"/>
              <a:gd name="connsiteX15" fmla="*/ 714375 w 5276850"/>
              <a:gd name="connsiteY15" fmla="*/ 1819275 h 3486150"/>
              <a:gd name="connsiteX16" fmla="*/ 495300 w 5276850"/>
              <a:gd name="connsiteY16" fmla="*/ 1704975 h 3486150"/>
              <a:gd name="connsiteX17" fmla="*/ 485775 w 5276850"/>
              <a:gd name="connsiteY17" fmla="*/ 1447800 h 3486150"/>
              <a:gd name="connsiteX18" fmla="*/ 666750 w 5276850"/>
              <a:gd name="connsiteY18" fmla="*/ 1143000 h 3486150"/>
              <a:gd name="connsiteX19" fmla="*/ 857250 w 5276850"/>
              <a:gd name="connsiteY19" fmla="*/ 1152525 h 3486150"/>
              <a:gd name="connsiteX20" fmla="*/ 819150 w 5276850"/>
              <a:gd name="connsiteY20" fmla="*/ 981075 h 3486150"/>
              <a:gd name="connsiteX21" fmla="*/ 638175 w 5276850"/>
              <a:gd name="connsiteY21" fmla="*/ 790575 h 3486150"/>
              <a:gd name="connsiteX22" fmla="*/ 590550 w 5276850"/>
              <a:gd name="connsiteY22" fmla="*/ 590550 h 3486150"/>
              <a:gd name="connsiteX23" fmla="*/ 828675 w 5276850"/>
              <a:gd name="connsiteY23" fmla="*/ 533400 h 3486150"/>
              <a:gd name="connsiteX24" fmla="*/ 1009650 w 5276850"/>
              <a:gd name="connsiteY24" fmla="*/ 561975 h 3486150"/>
              <a:gd name="connsiteX25" fmla="*/ 1219200 w 5276850"/>
              <a:gd name="connsiteY25" fmla="*/ 514350 h 3486150"/>
              <a:gd name="connsiteX26" fmla="*/ 1619250 w 5276850"/>
              <a:gd name="connsiteY26" fmla="*/ 952500 h 3486150"/>
              <a:gd name="connsiteX27" fmla="*/ 1819275 w 5276850"/>
              <a:gd name="connsiteY27" fmla="*/ 1019175 h 3486150"/>
              <a:gd name="connsiteX28" fmla="*/ 2019300 w 5276850"/>
              <a:gd name="connsiteY28" fmla="*/ 1162050 h 3486150"/>
              <a:gd name="connsiteX29" fmla="*/ 2305050 w 5276850"/>
              <a:gd name="connsiteY29" fmla="*/ 1295400 h 3486150"/>
              <a:gd name="connsiteX30" fmla="*/ 2733675 w 5276850"/>
              <a:gd name="connsiteY30" fmla="*/ 1419225 h 3486150"/>
              <a:gd name="connsiteX31" fmla="*/ 2952750 w 5276850"/>
              <a:gd name="connsiteY31" fmla="*/ 1352550 h 3486150"/>
              <a:gd name="connsiteX32" fmla="*/ 3295650 w 5276850"/>
              <a:gd name="connsiteY32" fmla="*/ 1304925 h 3486150"/>
              <a:gd name="connsiteX33" fmla="*/ 3343275 w 5276850"/>
              <a:gd name="connsiteY33" fmla="*/ 1514475 h 3486150"/>
              <a:gd name="connsiteX34" fmla="*/ 3343275 w 5276850"/>
              <a:gd name="connsiteY34" fmla="*/ 1743075 h 3486150"/>
              <a:gd name="connsiteX35" fmla="*/ 3810000 w 5276850"/>
              <a:gd name="connsiteY35" fmla="*/ 1962150 h 3486150"/>
              <a:gd name="connsiteX36" fmla="*/ 4133850 w 5276850"/>
              <a:gd name="connsiteY36" fmla="*/ 2276475 h 3486150"/>
              <a:gd name="connsiteX37" fmla="*/ 4295775 w 5276850"/>
              <a:gd name="connsiteY37" fmla="*/ 2085975 h 3486150"/>
              <a:gd name="connsiteX38" fmla="*/ 4562475 w 5276850"/>
              <a:gd name="connsiteY38" fmla="*/ 2009775 h 3486150"/>
              <a:gd name="connsiteX39" fmla="*/ 5029200 w 5276850"/>
              <a:gd name="connsiteY39" fmla="*/ 2028825 h 3486150"/>
              <a:gd name="connsiteX40" fmla="*/ 5191125 w 5276850"/>
              <a:gd name="connsiteY40" fmla="*/ 1838325 h 3486150"/>
              <a:gd name="connsiteX41" fmla="*/ 5276850 w 5276850"/>
              <a:gd name="connsiteY41" fmla="*/ 1476375 h 3486150"/>
              <a:gd name="connsiteX42" fmla="*/ 4886325 w 5276850"/>
              <a:gd name="connsiteY42" fmla="*/ 219075 h 3486150"/>
              <a:gd name="connsiteX43" fmla="*/ 4505325 w 5276850"/>
              <a:gd name="connsiteY43" fmla="*/ 19050 h 3486150"/>
              <a:gd name="connsiteX44" fmla="*/ 3400425 w 5276850"/>
              <a:gd name="connsiteY44" fmla="*/ 0 h 3486150"/>
              <a:gd name="connsiteX45" fmla="*/ 76200 w 5276850"/>
              <a:gd name="connsiteY45" fmla="*/ 9525 h 3486150"/>
              <a:gd name="connsiteX46" fmla="*/ 0 w 5276850"/>
              <a:gd name="connsiteY46" fmla="*/ 2924175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76850" h="3486150">
                <a:moveTo>
                  <a:pt x="0" y="2924175"/>
                </a:moveTo>
                <a:lnTo>
                  <a:pt x="266700" y="3057525"/>
                </a:lnTo>
                <a:lnTo>
                  <a:pt x="371475" y="3143250"/>
                </a:lnTo>
                <a:lnTo>
                  <a:pt x="523875" y="3248025"/>
                </a:lnTo>
                <a:lnTo>
                  <a:pt x="962025" y="3362325"/>
                </a:lnTo>
                <a:lnTo>
                  <a:pt x="1343025" y="3419475"/>
                </a:lnTo>
                <a:lnTo>
                  <a:pt x="1419225" y="3486150"/>
                </a:lnTo>
                <a:lnTo>
                  <a:pt x="1476375" y="3352800"/>
                </a:lnTo>
                <a:lnTo>
                  <a:pt x="1581150" y="3257550"/>
                </a:lnTo>
                <a:lnTo>
                  <a:pt x="1828800" y="3248025"/>
                </a:lnTo>
                <a:lnTo>
                  <a:pt x="1743075" y="3048000"/>
                </a:lnTo>
                <a:lnTo>
                  <a:pt x="1419225" y="2752725"/>
                </a:lnTo>
                <a:lnTo>
                  <a:pt x="1381125" y="2362200"/>
                </a:lnTo>
                <a:lnTo>
                  <a:pt x="1209675" y="2238375"/>
                </a:lnTo>
                <a:lnTo>
                  <a:pt x="1057275" y="1981200"/>
                </a:lnTo>
                <a:lnTo>
                  <a:pt x="714375" y="1819275"/>
                </a:lnTo>
                <a:lnTo>
                  <a:pt x="495300" y="1704975"/>
                </a:lnTo>
                <a:lnTo>
                  <a:pt x="485775" y="1447800"/>
                </a:lnTo>
                <a:lnTo>
                  <a:pt x="666750" y="1143000"/>
                </a:lnTo>
                <a:lnTo>
                  <a:pt x="857250" y="1152525"/>
                </a:lnTo>
                <a:lnTo>
                  <a:pt x="819150" y="981075"/>
                </a:lnTo>
                <a:lnTo>
                  <a:pt x="638175" y="790575"/>
                </a:lnTo>
                <a:lnTo>
                  <a:pt x="590550" y="590550"/>
                </a:lnTo>
                <a:lnTo>
                  <a:pt x="828675" y="533400"/>
                </a:lnTo>
                <a:lnTo>
                  <a:pt x="1009650" y="561975"/>
                </a:lnTo>
                <a:lnTo>
                  <a:pt x="1219200" y="514350"/>
                </a:lnTo>
                <a:lnTo>
                  <a:pt x="1619250" y="952500"/>
                </a:lnTo>
                <a:lnTo>
                  <a:pt x="1819275" y="1019175"/>
                </a:lnTo>
                <a:lnTo>
                  <a:pt x="2019300" y="1162050"/>
                </a:lnTo>
                <a:lnTo>
                  <a:pt x="2305050" y="1295400"/>
                </a:lnTo>
                <a:lnTo>
                  <a:pt x="2733675" y="1419225"/>
                </a:lnTo>
                <a:lnTo>
                  <a:pt x="2952750" y="1352550"/>
                </a:lnTo>
                <a:lnTo>
                  <a:pt x="3295650" y="1304925"/>
                </a:lnTo>
                <a:lnTo>
                  <a:pt x="3343275" y="1514475"/>
                </a:lnTo>
                <a:lnTo>
                  <a:pt x="3343275" y="1743075"/>
                </a:lnTo>
                <a:lnTo>
                  <a:pt x="3810000" y="1962150"/>
                </a:lnTo>
                <a:lnTo>
                  <a:pt x="4133850" y="2276475"/>
                </a:lnTo>
                <a:lnTo>
                  <a:pt x="4295775" y="2085975"/>
                </a:lnTo>
                <a:lnTo>
                  <a:pt x="4562475" y="2009775"/>
                </a:lnTo>
                <a:lnTo>
                  <a:pt x="5029200" y="2028825"/>
                </a:lnTo>
                <a:lnTo>
                  <a:pt x="5191125" y="1838325"/>
                </a:lnTo>
                <a:lnTo>
                  <a:pt x="5276850" y="1476375"/>
                </a:lnTo>
                <a:lnTo>
                  <a:pt x="4886325" y="219075"/>
                </a:lnTo>
                <a:lnTo>
                  <a:pt x="4505325" y="19050"/>
                </a:lnTo>
                <a:lnTo>
                  <a:pt x="3400425" y="0"/>
                </a:lnTo>
                <a:lnTo>
                  <a:pt x="76200" y="9525"/>
                </a:lnTo>
                <a:lnTo>
                  <a:pt x="0" y="2924175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531AEE-B36E-351D-51F0-24392CF54B16}"/>
              </a:ext>
            </a:extLst>
          </p:cNvPr>
          <p:cNvSpPr/>
          <p:nvPr/>
        </p:nvSpPr>
        <p:spPr>
          <a:xfrm>
            <a:off x="2514600" y="3076575"/>
            <a:ext cx="4286250" cy="2733675"/>
          </a:xfrm>
          <a:custGeom>
            <a:avLst/>
            <a:gdLst>
              <a:gd name="connsiteX0" fmla="*/ 0 w 4286250"/>
              <a:gd name="connsiteY0" fmla="*/ 2695575 h 2733675"/>
              <a:gd name="connsiteX1" fmla="*/ 85725 w 4286250"/>
              <a:gd name="connsiteY1" fmla="*/ 2495550 h 2733675"/>
              <a:gd name="connsiteX2" fmla="*/ 219075 w 4286250"/>
              <a:gd name="connsiteY2" fmla="*/ 2505075 h 2733675"/>
              <a:gd name="connsiteX3" fmla="*/ 628650 w 4286250"/>
              <a:gd name="connsiteY3" fmla="*/ 2390775 h 2733675"/>
              <a:gd name="connsiteX4" fmla="*/ 1009650 w 4286250"/>
              <a:gd name="connsiteY4" fmla="*/ 2076450 h 2733675"/>
              <a:gd name="connsiteX5" fmla="*/ 1524000 w 4286250"/>
              <a:gd name="connsiteY5" fmla="*/ 1581150 h 2733675"/>
              <a:gd name="connsiteX6" fmla="*/ 1647825 w 4286250"/>
              <a:gd name="connsiteY6" fmla="*/ 1114425 h 2733675"/>
              <a:gd name="connsiteX7" fmla="*/ 1943100 w 4286250"/>
              <a:gd name="connsiteY7" fmla="*/ 657225 h 2733675"/>
              <a:gd name="connsiteX8" fmla="*/ 2085975 w 4286250"/>
              <a:gd name="connsiteY8" fmla="*/ 609600 h 2733675"/>
              <a:gd name="connsiteX9" fmla="*/ 2085975 w 4286250"/>
              <a:gd name="connsiteY9" fmla="*/ 428625 h 2733675"/>
              <a:gd name="connsiteX10" fmla="*/ 2266950 w 4286250"/>
              <a:gd name="connsiteY10" fmla="*/ 180975 h 2733675"/>
              <a:gd name="connsiteX11" fmla="*/ 2705100 w 4286250"/>
              <a:gd name="connsiteY11" fmla="*/ 0 h 2733675"/>
              <a:gd name="connsiteX12" fmla="*/ 3152775 w 4286250"/>
              <a:gd name="connsiteY12" fmla="*/ 257175 h 2733675"/>
              <a:gd name="connsiteX13" fmla="*/ 3171825 w 4286250"/>
              <a:gd name="connsiteY13" fmla="*/ 714375 h 2733675"/>
              <a:gd name="connsiteX14" fmla="*/ 4286250 w 4286250"/>
              <a:gd name="connsiteY14" fmla="*/ 752475 h 2733675"/>
              <a:gd name="connsiteX15" fmla="*/ 4276725 w 4286250"/>
              <a:gd name="connsiteY15" fmla="*/ 2733675 h 2733675"/>
              <a:gd name="connsiteX16" fmla="*/ 0 w 4286250"/>
              <a:gd name="connsiteY16" fmla="*/ 2695575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86250" h="2733675">
                <a:moveTo>
                  <a:pt x="0" y="2695575"/>
                </a:moveTo>
                <a:lnTo>
                  <a:pt x="85725" y="2495550"/>
                </a:lnTo>
                <a:lnTo>
                  <a:pt x="219075" y="2505075"/>
                </a:lnTo>
                <a:lnTo>
                  <a:pt x="628650" y="2390775"/>
                </a:lnTo>
                <a:lnTo>
                  <a:pt x="1009650" y="2076450"/>
                </a:lnTo>
                <a:lnTo>
                  <a:pt x="1524000" y="1581150"/>
                </a:lnTo>
                <a:lnTo>
                  <a:pt x="1647825" y="1114425"/>
                </a:lnTo>
                <a:lnTo>
                  <a:pt x="1943100" y="657225"/>
                </a:lnTo>
                <a:lnTo>
                  <a:pt x="2085975" y="609600"/>
                </a:lnTo>
                <a:lnTo>
                  <a:pt x="2085975" y="428625"/>
                </a:lnTo>
                <a:lnTo>
                  <a:pt x="2266950" y="180975"/>
                </a:lnTo>
                <a:lnTo>
                  <a:pt x="2705100" y="0"/>
                </a:lnTo>
                <a:lnTo>
                  <a:pt x="3152775" y="257175"/>
                </a:lnTo>
                <a:lnTo>
                  <a:pt x="3171825" y="714375"/>
                </a:lnTo>
                <a:lnTo>
                  <a:pt x="4286250" y="752475"/>
                </a:lnTo>
                <a:lnTo>
                  <a:pt x="4276725" y="2733675"/>
                </a:lnTo>
                <a:lnTo>
                  <a:pt x="0" y="2695575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9">
            <a:extLst>
              <a:ext uri="{FF2B5EF4-FFF2-40B4-BE49-F238E27FC236}">
                <a16:creationId xmlns:a16="http://schemas.microsoft.com/office/drawing/2014/main" id="{82571284-0EEB-917D-3468-AAE39E5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98EEAE-57C5-0001-89CE-BE18250C7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pic>
        <p:nvPicPr>
          <p:cNvPr id="17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E2203855-C2F9-8AA1-1E61-159C7E848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523630" y="3743324"/>
            <a:ext cx="414177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EE4952-D92F-F067-51A0-46E367690EE7}"/>
              </a:ext>
            </a:extLst>
          </p:cNvPr>
          <p:cNvSpPr txBox="1"/>
          <p:nvPr/>
        </p:nvSpPr>
        <p:spPr>
          <a:xfrm>
            <a:off x="1814734" y="1680306"/>
            <a:ext cx="9785250" cy="2308324"/>
          </a:xfrm>
          <a:custGeom>
            <a:avLst/>
            <a:gdLst>
              <a:gd name="connsiteX0" fmla="*/ 0 w 9785250"/>
              <a:gd name="connsiteY0" fmla="*/ 0 h 2308324"/>
              <a:gd name="connsiteX1" fmla="*/ 9785250 w 9785250"/>
              <a:gd name="connsiteY1" fmla="*/ 0 h 2308324"/>
              <a:gd name="connsiteX2" fmla="*/ 9785250 w 9785250"/>
              <a:gd name="connsiteY2" fmla="*/ 2308324 h 2308324"/>
              <a:gd name="connsiteX3" fmla="*/ 0 w 9785250"/>
              <a:gd name="connsiteY3" fmla="*/ 2308324 h 2308324"/>
              <a:gd name="connsiteX4" fmla="*/ 0 w 9785250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5250" h="2308324" fill="none" extrusionOk="0">
                <a:moveTo>
                  <a:pt x="0" y="0"/>
                </a:moveTo>
                <a:cubicBezTo>
                  <a:pt x="2798310" y="5222"/>
                  <a:pt x="5065594" y="24918"/>
                  <a:pt x="9785250" y="0"/>
                </a:cubicBezTo>
                <a:cubicBezTo>
                  <a:pt x="9624005" y="295473"/>
                  <a:pt x="9741490" y="1186317"/>
                  <a:pt x="9785250" y="2308324"/>
                </a:cubicBezTo>
                <a:cubicBezTo>
                  <a:pt x="5179584" y="2143563"/>
                  <a:pt x="1500937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9785250" h="2308324" stroke="0" extrusionOk="0">
                <a:moveTo>
                  <a:pt x="0" y="0"/>
                </a:moveTo>
                <a:cubicBezTo>
                  <a:pt x="4066812" y="11849"/>
                  <a:pt x="6842666" y="-161459"/>
                  <a:pt x="9785250" y="0"/>
                </a:cubicBezTo>
                <a:cubicBezTo>
                  <a:pt x="9788380" y="699270"/>
                  <a:pt x="9684074" y="2031698"/>
                  <a:pt x="9785250" y="2308324"/>
                </a:cubicBezTo>
                <a:cubicBezTo>
                  <a:pt x="6334790" y="2162464"/>
                  <a:pt x="201890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nằm ở phía bắc nước ta, có dạng hình tam giác, tiếp giáp với: vùng Trung du và miền núi Bắc Bộ, vùng Duyên hải miền Trung và vịnh Bắc Bộ.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E032FE1-60F4-9421-EB71-EC18D4880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296" y="23935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FB37F3-ECC8-8BC3-7C94-DB9F8DB9C0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4210049" y="-269369"/>
            <a:ext cx="7981951" cy="399229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DD6E161C-B643-DEB6-9CD2-C53231F8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696" y="874556"/>
            <a:ext cx="65235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2.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Đặc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điểm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về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thiên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nhiên</a:t>
            </a:r>
            <a:endParaRPr kumimoji="0" lang="zh-CN" altLang="en-US" sz="6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Calibri" panose="020F0502020204030204" pitchFamily="34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5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24">
            <a:extLst>
              <a:ext uri="{FF2B5EF4-FFF2-40B4-BE49-F238E27FC236}">
                <a16:creationId xmlns:a16="http://schemas.microsoft.com/office/drawing/2014/main" id="{E0BA8C97-2456-FDF4-8E68-52508CE2D255}"/>
              </a:ext>
            </a:extLst>
          </p:cNvPr>
          <p:cNvGrpSpPr/>
          <p:nvPr/>
        </p:nvGrpSpPr>
        <p:grpSpPr>
          <a:xfrm>
            <a:off x="1222126" y="1436574"/>
            <a:ext cx="9489539" cy="1494537"/>
            <a:chOff x="608777" y="407466"/>
            <a:chExt cx="11232107" cy="1854315"/>
          </a:xfrm>
        </p:grpSpPr>
        <p:sp>
          <p:nvSpPr>
            <p:cNvPr id="36" name="Hình chữ nhật: Góc Tròn 23">
              <a:extLst>
                <a:ext uri="{FF2B5EF4-FFF2-40B4-BE49-F238E27FC236}">
                  <a16:creationId xmlns:a16="http://schemas.microsoft.com/office/drawing/2014/main" id="{BCB16AF1-ADE4-457B-6803-660CFCEC3837}"/>
                </a:ext>
              </a:extLst>
            </p:cNvPr>
            <p:cNvSpPr/>
            <p:nvPr/>
          </p:nvSpPr>
          <p:spPr>
            <a:xfrm>
              <a:off x="608777" y="407466"/>
              <a:ext cx="11232107" cy="1820947"/>
            </a:xfrm>
            <a:custGeom>
              <a:avLst/>
              <a:gdLst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2107" h="1820947" fill="none" extrusionOk="0">
                  <a:moveTo>
                    <a:pt x="0" y="303495"/>
                  </a:moveTo>
                  <a:cubicBezTo>
                    <a:pt x="28372" y="173863"/>
                    <a:pt x="84598" y="16309"/>
                    <a:pt x="303495" y="0"/>
                  </a:cubicBezTo>
                  <a:cubicBezTo>
                    <a:pt x="5629164" y="-612894"/>
                    <a:pt x="8447465" y="206020"/>
                    <a:pt x="10928609" y="0"/>
                  </a:cubicBezTo>
                  <a:cubicBezTo>
                    <a:pt x="11082256" y="-43976"/>
                    <a:pt x="11163869" y="132549"/>
                    <a:pt x="11232106" y="303495"/>
                  </a:cubicBezTo>
                  <a:cubicBezTo>
                    <a:pt x="11349581" y="694581"/>
                    <a:pt x="11285692" y="1350330"/>
                    <a:pt x="11232106" y="1517449"/>
                  </a:cubicBezTo>
                  <a:cubicBezTo>
                    <a:pt x="11184572" y="1675264"/>
                    <a:pt x="11069313" y="1892350"/>
                    <a:pt x="10928609" y="1820947"/>
                  </a:cubicBezTo>
                  <a:cubicBezTo>
                    <a:pt x="6954038" y="2004609"/>
                    <a:pt x="4123412" y="2430129"/>
                    <a:pt x="303495" y="1820947"/>
                  </a:cubicBezTo>
                  <a:cubicBezTo>
                    <a:pt x="187015" y="1801717"/>
                    <a:pt x="-35184" y="1753648"/>
                    <a:pt x="0" y="1517449"/>
                  </a:cubicBezTo>
                  <a:cubicBezTo>
                    <a:pt x="92075" y="1213652"/>
                    <a:pt x="-37549" y="694163"/>
                    <a:pt x="0" y="303495"/>
                  </a:cubicBezTo>
                  <a:close/>
                </a:path>
                <a:path w="11232107" h="1820947" stroke="0" extrusionOk="0">
                  <a:moveTo>
                    <a:pt x="0" y="303495"/>
                  </a:moveTo>
                  <a:cubicBezTo>
                    <a:pt x="20293" y="116935"/>
                    <a:pt x="152910" y="-46762"/>
                    <a:pt x="303495" y="0"/>
                  </a:cubicBezTo>
                  <a:cubicBezTo>
                    <a:pt x="2041884" y="-846440"/>
                    <a:pt x="5498303" y="-74814"/>
                    <a:pt x="10928609" y="0"/>
                  </a:cubicBezTo>
                  <a:cubicBezTo>
                    <a:pt x="11113603" y="42267"/>
                    <a:pt x="11195762" y="97623"/>
                    <a:pt x="11232106" y="303495"/>
                  </a:cubicBezTo>
                  <a:cubicBezTo>
                    <a:pt x="11310807" y="699003"/>
                    <a:pt x="11207944" y="1376763"/>
                    <a:pt x="11232106" y="1517449"/>
                  </a:cubicBezTo>
                  <a:cubicBezTo>
                    <a:pt x="11205021" y="1728316"/>
                    <a:pt x="11143702" y="1859624"/>
                    <a:pt x="10928609" y="1820947"/>
                  </a:cubicBezTo>
                  <a:cubicBezTo>
                    <a:pt x="7478454" y="2069611"/>
                    <a:pt x="1420540" y="2130218"/>
                    <a:pt x="303495" y="1820947"/>
                  </a:cubicBezTo>
                  <a:cubicBezTo>
                    <a:pt x="179453" y="1803299"/>
                    <a:pt x="1091" y="1698732"/>
                    <a:pt x="0" y="1517449"/>
                  </a:cubicBezTo>
                  <a:cubicBezTo>
                    <a:pt x="34726" y="1144621"/>
                    <a:pt x="74766" y="895591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4920" y="142200"/>
                    <a:pt x="131038" y="-20113"/>
                    <a:pt x="303495" y="0"/>
                  </a:cubicBezTo>
                  <a:cubicBezTo>
                    <a:pt x="5289194" y="-452237"/>
                    <a:pt x="7998563" y="318174"/>
                    <a:pt x="10928609" y="0"/>
                  </a:cubicBezTo>
                  <a:cubicBezTo>
                    <a:pt x="11125469" y="-24733"/>
                    <a:pt x="11201713" y="156831"/>
                    <a:pt x="11232106" y="303495"/>
                  </a:cubicBezTo>
                  <a:cubicBezTo>
                    <a:pt x="11296303" y="689108"/>
                    <a:pt x="11303426" y="1302809"/>
                    <a:pt x="11232106" y="1517449"/>
                  </a:cubicBezTo>
                  <a:cubicBezTo>
                    <a:pt x="11261495" y="1669665"/>
                    <a:pt x="11087816" y="1852001"/>
                    <a:pt x="10928609" y="1820947"/>
                  </a:cubicBezTo>
                  <a:cubicBezTo>
                    <a:pt x="7537457" y="1939173"/>
                    <a:pt x="3184167" y="1663011"/>
                    <a:pt x="303495" y="1820947"/>
                  </a:cubicBezTo>
                  <a:cubicBezTo>
                    <a:pt x="149104" y="1804688"/>
                    <a:pt x="-6675" y="1694553"/>
                    <a:pt x="0" y="1517449"/>
                  </a:cubicBezTo>
                  <a:cubicBezTo>
                    <a:pt x="61196" y="1293573"/>
                    <a:pt x="-27551" y="630995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14457" y="146511"/>
                    <a:pt x="103856" y="-19777"/>
                    <a:pt x="303495" y="0"/>
                  </a:cubicBezTo>
                  <a:cubicBezTo>
                    <a:pt x="5572406" y="-433443"/>
                    <a:pt x="7871152" y="154999"/>
                    <a:pt x="10928609" y="0"/>
                  </a:cubicBezTo>
                  <a:cubicBezTo>
                    <a:pt x="11098853" y="-4300"/>
                    <a:pt x="11184452" y="122045"/>
                    <a:pt x="11232106" y="303495"/>
                  </a:cubicBezTo>
                  <a:cubicBezTo>
                    <a:pt x="11338038" y="670437"/>
                    <a:pt x="11301526" y="1327651"/>
                    <a:pt x="11232106" y="1517449"/>
                  </a:cubicBezTo>
                  <a:cubicBezTo>
                    <a:pt x="11223269" y="1662812"/>
                    <a:pt x="11089327" y="1865959"/>
                    <a:pt x="10928609" y="1820947"/>
                  </a:cubicBezTo>
                  <a:cubicBezTo>
                    <a:pt x="7068388" y="2012203"/>
                    <a:pt x="3682679" y="2079959"/>
                    <a:pt x="303495" y="1820947"/>
                  </a:cubicBezTo>
                  <a:cubicBezTo>
                    <a:pt x="193964" y="1787903"/>
                    <a:pt x="-30784" y="1736900"/>
                    <a:pt x="0" y="1517449"/>
                  </a:cubicBezTo>
                  <a:cubicBezTo>
                    <a:pt x="75326" y="1258683"/>
                    <a:pt x="-1085" y="633178"/>
                    <a:pt x="0" y="303495"/>
                  </a:cubicBezTo>
                  <a:close/>
                </a:path>
              </a:pathLst>
            </a:custGeom>
            <a:ln w="76200">
              <a:prstDash val="dash"/>
              <a:extLst>
                <a:ext uri="{C807C97D-BFC1-408E-A445-0C87EB9F89A2}">
                  <ask:lineSketchStyleProps xmlns:ask="http://schemas.microsoft.com/office/drawing/2018/sketchyshapes" sd="2510099056">
                    <a:custGeom>
                      <a:avLst/>
                      <a:gdLst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489539" h="1467643" fill="none" extrusionOk="0">
                          <a:moveTo>
                            <a:pt x="0" y="244611"/>
                          </a:moveTo>
                          <a:cubicBezTo>
                            <a:pt x="13941" y="127489"/>
                            <a:pt x="98262" y="5150"/>
                            <a:pt x="256411" y="0"/>
                          </a:cubicBezTo>
                          <a:cubicBezTo>
                            <a:pt x="4681795" y="-317543"/>
                            <a:pt x="7064791" y="35730"/>
                            <a:pt x="9233127" y="0"/>
                          </a:cubicBezTo>
                          <a:cubicBezTo>
                            <a:pt x="9367035" y="-23321"/>
                            <a:pt x="9451806" y="107741"/>
                            <a:pt x="9489539" y="244611"/>
                          </a:cubicBezTo>
                          <a:cubicBezTo>
                            <a:pt x="9565450" y="562285"/>
                            <a:pt x="9552008" y="1064971"/>
                            <a:pt x="9489539" y="1223031"/>
                          </a:cubicBezTo>
                          <a:cubicBezTo>
                            <a:pt x="9459646" y="1352213"/>
                            <a:pt x="9360658" y="1503610"/>
                            <a:pt x="9233127" y="1467643"/>
                          </a:cubicBezTo>
                          <a:cubicBezTo>
                            <a:pt x="6421795" y="1601069"/>
                            <a:pt x="3172214" y="1713804"/>
                            <a:pt x="256411" y="1467643"/>
                          </a:cubicBezTo>
                          <a:cubicBezTo>
                            <a:pt x="138518" y="1459021"/>
                            <a:pt x="-24033" y="1403040"/>
                            <a:pt x="0" y="1223031"/>
                          </a:cubicBezTo>
                          <a:cubicBezTo>
                            <a:pt x="79181" y="1006999"/>
                            <a:pt x="-19483" y="554347"/>
                            <a:pt x="0" y="244611"/>
                          </a:cubicBezTo>
                          <a:close/>
                        </a:path>
                        <a:path w="9489539" h="1467643" stroke="0" extrusionOk="0">
                          <a:moveTo>
                            <a:pt x="0" y="244611"/>
                          </a:moveTo>
                          <a:cubicBezTo>
                            <a:pt x="12559" y="96451"/>
                            <a:pt x="117040" y="-31037"/>
                            <a:pt x="256411" y="0"/>
                          </a:cubicBezTo>
                          <a:cubicBezTo>
                            <a:pt x="1868966" y="-209672"/>
                            <a:pt x="4722106" y="-83029"/>
                            <a:pt x="9233127" y="0"/>
                          </a:cubicBezTo>
                          <a:cubicBezTo>
                            <a:pt x="9385217" y="22687"/>
                            <a:pt x="9470507" y="83775"/>
                            <a:pt x="9489539" y="244611"/>
                          </a:cubicBezTo>
                          <a:cubicBezTo>
                            <a:pt x="9567481" y="552644"/>
                            <a:pt x="9480207" y="1106102"/>
                            <a:pt x="9489539" y="1223031"/>
                          </a:cubicBezTo>
                          <a:cubicBezTo>
                            <a:pt x="9482872" y="1370497"/>
                            <a:pt x="9395975" y="1482863"/>
                            <a:pt x="9233127" y="1467643"/>
                          </a:cubicBezTo>
                          <a:cubicBezTo>
                            <a:pt x="6266529" y="1587954"/>
                            <a:pt x="1280240" y="1588465"/>
                            <a:pt x="256411" y="1467643"/>
                          </a:cubicBezTo>
                          <a:cubicBezTo>
                            <a:pt x="133104" y="1460169"/>
                            <a:pt x="-8214" y="1349331"/>
                            <a:pt x="0" y="1223031"/>
                          </a:cubicBezTo>
                          <a:cubicBezTo>
                            <a:pt x="60907" y="911521"/>
                            <a:pt x="50405" y="720905"/>
                            <a:pt x="0" y="244611"/>
                          </a:cubicBezTo>
                          <a:close/>
                        </a:path>
                        <a:path w="9489539" h="1467643" fill="none" stroke="0" extrusionOk="0">
                          <a:moveTo>
                            <a:pt x="0" y="244611"/>
                          </a:moveTo>
                          <a:cubicBezTo>
                            <a:pt x="4574" y="103140"/>
                            <a:pt x="106698" y="-12990"/>
                            <a:pt x="256411" y="0"/>
                          </a:cubicBezTo>
                          <a:cubicBezTo>
                            <a:pt x="4748435" y="-257524"/>
                            <a:pt x="6593340" y="5409"/>
                            <a:pt x="9233127" y="0"/>
                          </a:cubicBezTo>
                          <a:cubicBezTo>
                            <a:pt x="9373198" y="-6619"/>
                            <a:pt x="9474049" y="100498"/>
                            <a:pt x="9489539" y="244611"/>
                          </a:cubicBezTo>
                          <a:cubicBezTo>
                            <a:pt x="9558377" y="558692"/>
                            <a:pt x="9559114" y="1054436"/>
                            <a:pt x="9489539" y="1223031"/>
                          </a:cubicBezTo>
                          <a:cubicBezTo>
                            <a:pt x="9493427" y="1343763"/>
                            <a:pt x="9370939" y="1485087"/>
                            <a:pt x="9233127" y="1467643"/>
                          </a:cubicBezTo>
                          <a:cubicBezTo>
                            <a:pt x="6301816" y="1610482"/>
                            <a:pt x="2616037" y="1285903"/>
                            <a:pt x="256411" y="1467643"/>
                          </a:cubicBezTo>
                          <a:cubicBezTo>
                            <a:pt x="131864" y="1458494"/>
                            <a:pt x="-16389" y="1368400"/>
                            <a:pt x="0" y="1223031"/>
                          </a:cubicBezTo>
                          <a:cubicBezTo>
                            <a:pt x="41922" y="1054563"/>
                            <a:pt x="-7583" y="545388"/>
                            <a:pt x="0" y="24461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Hộp Văn bản 22">
              <a:extLst>
                <a:ext uri="{FF2B5EF4-FFF2-40B4-BE49-F238E27FC236}">
                  <a16:creationId xmlns:a16="http://schemas.microsoft.com/office/drawing/2014/main" id="{4F45E714-D919-731A-9C1E-102EE343AC2A}"/>
                </a:ext>
              </a:extLst>
            </p:cNvPr>
            <p:cNvSpPr txBox="1"/>
            <p:nvPr/>
          </p:nvSpPr>
          <p:spPr>
            <a:xfrm>
              <a:off x="1041528" y="467005"/>
              <a:ext cx="10138914" cy="179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a.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Địa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hình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8" name="Hình ảnh 13">
            <a:extLst>
              <a:ext uri="{FF2B5EF4-FFF2-40B4-BE49-F238E27FC236}">
                <a16:creationId xmlns:a16="http://schemas.microsoft.com/office/drawing/2014/main" id="{DF3320C7-B322-7AAD-510C-C2A9A0F7F0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27" b="87347" l="16837" r="82857">
                        <a14:foregroundMark x1="42041" y1="83673" x2="42857" y2="86429"/>
                        <a14:foregroundMark x1="52755" y1="86429" x2="53776" y2="87347"/>
                        <a14:foregroundMark x1="41633" y1="16327" x2="39694" y2="1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5" t="8173" r="8611" b="8386"/>
          <a:stretch/>
        </p:blipFill>
        <p:spPr>
          <a:xfrm flipH="1">
            <a:off x="7602278" y="1695941"/>
            <a:ext cx="4786461" cy="4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849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AB59"/>
      </a:accent1>
      <a:accent2>
        <a:srgbClr val="93BFB1"/>
      </a:accent2>
      <a:accent3>
        <a:srgbClr val="DDAB59"/>
      </a:accent3>
      <a:accent4>
        <a:srgbClr val="93BFB1"/>
      </a:accent4>
      <a:accent5>
        <a:srgbClr val="DDAB59"/>
      </a:accent5>
      <a:accent6>
        <a:srgbClr val="93BFB1"/>
      </a:accent6>
      <a:hlink>
        <a:srgbClr val="DDAB59"/>
      </a:hlink>
      <a:folHlink>
        <a:srgbClr val="680000"/>
      </a:folHlink>
    </a:clrScheme>
    <a:fontScheme name="n00xgj3c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362</Words>
  <Application>Microsoft Office PowerPoint</Application>
  <PresentationFormat>Widescreen</PresentationFormat>
  <Paragraphs>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Calibri</vt:lpstr>
      <vt:lpstr>Cambria</vt:lpstr>
      <vt:lpstr>Times New Roman</vt:lpstr>
      <vt:lpstr>Wingdings</vt:lpstr>
      <vt:lpstr>字魂58号-创中黑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35</cp:revision>
  <dcterms:created xsi:type="dcterms:W3CDTF">2023-08-09T06:40:24Z</dcterms:created>
  <dcterms:modified xsi:type="dcterms:W3CDTF">2024-11-06T12:40:40Z</dcterms:modified>
</cp:coreProperties>
</file>