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9"/>
  </p:notesMasterIdLst>
  <p:sldIdLst>
    <p:sldId id="256" r:id="rId3"/>
    <p:sldId id="257" r:id="rId4"/>
    <p:sldId id="273" r:id="rId5"/>
    <p:sldId id="272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6" r:id="rId20"/>
    <p:sldId id="457" r:id="rId21"/>
    <p:sldId id="459" r:id="rId22"/>
    <p:sldId id="458" r:id="rId23"/>
    <p:sldId id="460" r:id="rId24"/>
    <p:sldId id="461" r:id="rId25"/>
    <p:sldId id="462" r:id="rId26"/>
    <p:sldId id="331" r:id="rId27"/>
    <p:sldId id="463" r:id="rId28"/>
  </p:sldIdLst>
  <p:sldSz cx="18288000" cy="10287000"/>
  <p:notesSz cx="6858000" cy="9144000"/>
  <p:embeddedFontLst>
    <p:embeddedFont>
      <p:font typeface="Happy Font TH" charset="-34"/>
      <p:regular r:id="rId30"/>
    </p:embeddedFont>
    <p:embeddedFont>
      <p:font typeface="Sport Day" charset="0"/>
      <p:regular r:id="rId31"/>
      <p:bold r:id="rId32"/>
      <p:italic r:id="rId33"/>
      <p:boldItalic r:id="rId34"/>
    </p:embeddedFont>
    <p:embeddedFont>
      <p:font typeface="Comic Sans MS" pitchFamily="66" charset="0"/>
      <p:regular r:id="rId35"/>
      <p:bold r:id="rId36"/>
      <p:italic r:id="rId37"/>
      <p:boldItalic r:id="rId38"/>
    </p:embeddedFont>
    <p:embeddedFont>
      <p:font typeface="맑은 고딕" pitchFamily="34" charset="-127"/>
      <p:regular r:id="rId39"/>
      <p:bold r:id="rId40"/>
    </p:embeddedFont>
    <p:embeddedFont>
      <p:font typeface="Bryndan Write" charset="0"/>
      <p:regular r:id="rId41"/>
    </p:embeddedFont>
    <p:embeddedFont>
      <p:font typeface="Mouse Memoirs" charset="0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Arial Rounded MT Bold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AC"/>
    <a:srgbClr val="FFFFCC"/>
    <a:srgbClr val="F3F2F1"/>
    <a:srgbClr val="DF576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-204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5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3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5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4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3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5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83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39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2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A6507AF0-4CC2-4F29-BE93-88C94292229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7103E797-3718-4B15-AA1B-DBEA162C7BA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156E-9B06-40D0-A173-038E55F42FF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10.png"/><Relationship Id="rId26" Type="http://schemas.openxmlformats.org/officeDocument/2006/relationships/image" Target="../media/image27.svg"/><Relationship Id="rId3" Type="http://schemas.openxmlformats.org/officeDocument/2006/relationships/image" Target="../media/image4.svg"/><Relationship Id="rId21" Type="http://schemas.openxmlformats.org/officeDocument/2006/relationships/image" Target="../media/image13.pn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8.svg"/><Relationship Id="rId25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32" Type="http://schemas.openxmlformats.org/officeDocument/2006/relationships/image" Target="../media/image19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14.png"/><Relationship Id="rId28" Type="http://schemas.openxmlformats.org/officeDocument/2006/relationships/image" Target="../media/image29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31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Relationship Id="rId22" Type="http://schemas.openxmlformats.org/officeDocument/2006/relationships/image" Target="../media/image23.svg"/><Relationship Id="rId27" Type="http://schemas.openxmlformats.org/officeDocument/2006/relationships/image" Target="../media/image16.png"/><Relationship Id="rId30" Type="http://schemas.openxmlformats.org/officeDocument/2006/relationships/image" Target="../media/image3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svg"/><Relationship Id="rId7" Type="http://schemas.openxmlformats.org/officeDocument/2006/relationships/image" Target="../media/image77.svg"/><Relationship Id="rId12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0" Type="http://schemas.openxmlformats.org/officeDocument/2006/relationships/image" Target="../media/image51.png"/><Relationship Id="rId9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57604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xmlns="" id="{AEC38DAE-6F28-4D52-BEE9-E2C9238A2CAC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3 - Period 5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O R P E R E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REPORTER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366BD804-995A-46E6-8BE3-207291843DF8}"/>
              </a:ext>
            </a:extLst>
          </p:cNvPr>
          <p:cNvSpPr txBox="1"/>
          <p:nvPr/>
        </p:nvSpPr>
        <p:spPr>
          <a:xfrm>
            <a:off x="3733800" y="4314330"/>
            <a:ext cx="13262278" cy="165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19900">
                <a:solidFill>
                  <a:srgbClr val="DF576D"/>
                </a:solidFill>
                <a:latin typeface="Bryndan Write Bold"/>
              </a:rPr>
              <a:t>More jobs</a:t>
            </a:r>
            <a:endParaRPr lang="en-US" sz="19900" dirty="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98471636-9B89-41CC-8F8D-33481B6B3C4E}"/>
              </a:ext>
            </a:extLst>
          </p:cNvPr>
          <p:cNvSpPr txBox="1"/>
          <p:nvPr/>
        </p:nvSpPr>
        <p:spPr>
          <a:xfrm>
            <a:off x="4457700" y="6264233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 the job.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37066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917425" y="7599879"/>
            <a:ext cx="3969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artist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96" y="883213"/>
            <a:ext cx="6877090" cy="6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399142" y="7599879"/>
            <a:ext cx="50063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farmer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280" y="857730"/>
            <a:ext cx="6774806" cy="67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342941" y="7599879"/>
            <a:ext cx="51187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dentist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136" y="1527432"/>
            <a:ext cx="7130021" cy="53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903191" y="7599879"/>
            <a:ext cx="3998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actor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405" y="882026"/>
            <a:ext cx="9450437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8243027" y="7599879"/>
            <a:ext cx="33185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pilot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9"/>
          <a:stretch/>
        </p:blipFill>
        <p:spPr>
          <a:xfrm>
            <a:off x="5369294" y="896330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096883" y="7599879"/>
            <a:ext cx="56108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/>
        </p:blipFill>
        <p:spPr>
          <a:xfrm>
            <a:off x="5326605" y="1131479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5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02.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3173013" y="3862410"/>
            <a:ext cx="13666865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Arial Rounded MT Bold" panose="020F0704030504030204" pitchFamily="34" charset="0"/>
                <a:ea typeface="Segoe UI Black" panose="020B0A02040204020203" pitchFamily="34" charset="0"/>
                <a:cs typeface="+mn-cs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4234449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F45B1F-E3FA-4A18-A1DA-12D2B56B0E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700" y="3029208"/>
            <a:ext cx="15468600" cy="5352521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xmlns="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Listen and repeat.</a:t>
            </a:r>
          </a:p>
        </p:txBody>
      </p:sp>
      <p:pic>
        <p:nvPicPr>
          <p:cNvPr id="3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C235620-AB2E-4BB2-9F88-B11673976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41464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5929" y="-3435807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86847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repeat.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Circle, listen and check.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0CA27BCD-E945-AFED-01C4-CEF9AB94761D}"/>
              </a:ext>
            </a:extLst>
          </p:cNvPr>
          <p:cNvSpPr txBox="1"/>
          <p:nvPr/>
        </p:nvSpPr>
        <p:spPr>
          <a:xfrm>
            <a:off x="3276600" y="6849544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Let's chant.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0CD0DE93-38C4-4CCA-A9AA-1F2701B28F83}"/>
              </a:ext>
            </a:extLst>
          </p:cNvPr>
          <p:cNvSpPr txBox="1"/>
          <p:nvPr/>
        </p:nvSpPr>
        <p:spPr>
          <a:xfrm>
            <a:off x="3276600" y="8157236"/>
            <a:ext cx="11673093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03.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798586" cy="193129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Circle, listen and check.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7182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xmlns="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lang="en-US" sz="6600" b="1" kern="0" dirty="0"/>
              <a:t>Listen and check.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sym typeface="Mouse Memoir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62FF10-B6EE-46C0-BA71-811C8F0F39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10"/>
          <a:stretch/>
        </p:blipFill>
        <p:spPr>
          <a:xfrm>
            <a:off x="1085850" y="2709438"/>
            <a:ext cx="16116299" cy="60634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2DB8DB-EAAB-4D2F-8C69-4514780A072D}"/>
              </a:ext>
            </a:extLst>
          </p:cNvPr>
          <p:cNvSpPr/>
          <p:nvPr/>
        </p:nvSpPr>
        <p:spPr>
          <a:xfrm>
            <a:off x="13275246" y="4826623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9CACEB6-327B-4ABE-B066-8BDED4239346}"/>
              </a:ext>
            </a:extLst>
          </p:cNvPr>
          <p:cNvSpPr/>
          <p:nvPr/>
        </p:nvSpPr>
        <p:spPr>
          <a:xfrm>
            <a:off x="2971800" y="6227800"/>
            <a:ext cx="903593" cy="973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C12022C-7C74-4942-AABA-46E6B246AADD}"/>
              </a:ext>
            </a:extLst>
          </p:cNvPr>
          <p:cNvSpPr/>
          <p:nvPr/>
        </p:nvSpPr>
        <p:spPr>
          <a:xfrm>
            <a:off x="2884793" y="7460149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49C439D7-8D51-4C89-A628-A26C450D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3689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0" grpId="0" animBg="1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04.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630400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Let's chant!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110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B1BE2F6D-8EB6-4017-8E36-7AAE36748449}"/>
              </a:ext>
            </a:extLst>
          </p:cNvPr>
          <p:cNvSpPr txBox="1">
            <a:spLocks/>
          </p:cNvSpPr>
          <p:nvPr/>
        </p:nvSpPr>
        <p:spPr>
          <a:xfrm>
            <a:off x="1578532" y="1724159"/>
            <a:ext cx="154356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6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1. Close your book.</a:t>
            </a:r>
            <a:b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</a:br>
            <a:endParaRPr kumimoji="0" lang="en-US" sz="6400" b="1" i="0" u="none" strike="noStrike" kern="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xmlns="" id="{970C71A4-B551-4C9F-94F2-D52C75E292B1}"/>
              </a:ext>
            </a:extLst>
          </p:cNvPr>
          <p:cNvSpPr txBox="1">
            <a:spLocks/>
          </p:cNvSpPr>
          <p:nvPr/>
        </p:nvSpPr>
        <p:spPr>
          <a:xfrm>
            <a:off x="1578532" y="3463009"/>
            <a:ext cx="15435600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2. Listen to the chant.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xmlns="" id="{609DDCAC-99BE-416A-830E-0A5DC74CF362}"/>
              </a:ext>
            </a:extLst>
          </p:cNvPr>
          <p:cNvSpPr txBox="1">
            <a:spLocks/>
          </p:cNvSpPr>
          <p:nvPr/>
        </p:nvSpPr>
        <p:spPr>
          <a:xfrm>
            <a:off x="1590255" y="5291809"/>
            <a:ext cx="16849826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3. Listen again: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- </a:t>
            </a:r>
            <a:r>
              <a:rPr lang="en-US" sz="6400" b="1" kern="0" dirty="0"/>
              <a:t>Clap your hands on the stress.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pic>
        <p:nvPicPr>
          <p:cNvPr id="3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xmlns="" id="{3927064A-F689-46B9-AB9F-E017BF83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15800" y="3533164"/>
            <a:ext cx="1193800" cy="1193800"/>
          </a:xfrm>
          <a:prstGeom prst="rect">
            <a:avLst/>
          </a:prstGeom>
        </p:spPr>
      </p:pic>
      <p:pic>
        <p:nvPicPr>
          <p:cNvPr id="22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xmlns="" id="{4A497D8B-FF11-48F6-8C93-52BDFF076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5282288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0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5AE3B2-0711-DF00-8834-F0FFE6DD62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0" y="489946"/>
            <a:ext cx="13065314" cy="8965192"/>
          </a:xfrm>
          <a:prstGeom prst="rect">
            <a:avLst/>
          </a:prstGeom>
        </p:spPr>
      </p:pic>
      <p:pic>
        <p:nvPicPr>
          <p:cNvPr id="4" name="Track 54">
            <a:hlinkClick r:id="" action="ppaction://media"/>
            <a:extLst>
              <a:ext uri="{FF2B5EF4-FFF2-40B4-BE49-F238E27FC236}">
                <a16:creationId xmlns:a16="http://schemas.microsoft.com/office/drawing/2014/main" xmlns="" id="{9224688A-4B16-4E5F-A9B9-A0593AC59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6600" y="58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7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877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56869B15-55F8-4BF2-8AA3-41D95E6B3AB6}"/>
              </a:ext>
            </a:extLst>
          </p:cNvPr>
          <p:cNvSpPr txBox="1">
            <a:spLocks/>
          </p:cNvSpPr>
          <p:nvPr/>
        </p:nvSpPr>
        <p:spPr>
          <a:xfrm>
            <a:off x="1255274" y="1485900"/>
            <a:ext cx="14518126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Mouse Memoirs"/>
              <a:buNone/>
              <a:defRPr sz="12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B3B3B"/>
              </a:buClr>
              <a:defRPr/>
            </a:pPr>
            <a:endParaRPr lang="en-US" b="1" smtClean="0"/>
          </a:p>
          <a:p>
            <a:pPr>
              <a:buClr>
                <a:srgbClr val="3B3B3B"/>
              </a:buClr>
              <a:defRPr/>
            </a:pPr>
            <a:endParaRPr lang="en-US" b="1"/>
          </a:p>
          <a:p>
            <a:pPr>
              <a:buClr>
                <a:srgbClr val="3B3B3B"/>
              </a:buClr>
              <a:defRPr/>
            </a:pPr>
            <a:r>
              <a:rPr lang="vi-VN" b="1" smtClean="0"/>
              <a:t>Game</a:t>
            </a:r>
            <a:r>
              <a:rPr lang="vi-VN" b="1"/>
              <a:t>: Pictionary</a:t>
            </a:r>
            <a:endParaRPr lang="vi-VN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5000"/>
              <a:buFont typeface="Mouse Memoirs"/>
              <a:buNone/>
              <a:tabLst/>
              <a:defRPr/>
            </a:pPr>
            <a:endParaRPr kumimoji="0" lang="en-US" sz="12000" b="1" i="0" u="none" strike="noStrike" kern="0" cap="none" spc="0" normalizeH="0" baseline="0" noProof="0">
              <a:ln>
                <a:noFill/>
              </a:ln>
              <a:solidFill>
                <a:srgbClr val="E15561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</p:spTree>
    <p:extLst>
      <p:ext uri="{BB962C8B-B14F-4D97-AF65-F5344CB8AC3E}">
        <p14:creationId xmlns:p14="http://schemas.microsoft.com/office/powerpoint/2010/main" val="47804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39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826738" y="2913446"/>
            <a:ext cx="18206507" cy="261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and Review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462AAC02-1474-4B35-9DB4-B9DE811D0377}"/>
              </a:ext>
            </a:extLst>
          </p:cNvPr>
          <p:cNvSpPr txBox="1"/>
          <p:nvPr/>
        </p:nvSpPr>
        <p:spPr>
          <a:xfrm>
            <a:off x="4884375" y="6220160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Unscramble the letters.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R D C O O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DOCTOR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I E R W R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WRITER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C H T R E A E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TEACHER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5"/>
            <a:ext cx="15882480" cy="3750495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I S N T E D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DENTIST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I F E G T R E F H I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FIREFIGHTER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0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N E R D E R G A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GARDENER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1761</TotalTime>
  <Words>259</Words>
  <Application>Microsoft Office PowerPoint</Application>
  <PresentationFormat>Custom</PresentationFormat>
  <Paragraphs>58</Paragraphs>
  <Slides>26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Segoe UI Black</vt:lpstr>
      <vt:lpstr>Happy Font TH</vt:lpstr>
      <vt:lpstr>Sport Day</vt:lpstr>
      <vt:lpstr>Comic Sans MS</vt:lpstr>
      <vt:lpstr>맑은 고딕</vt:lpstr>
      <vt:lpstr>Bryndan Write</vt:lpstr>
      <vt:lpstr>Mouse Memoirs</vt:lpstr>
      <vt:lpstr>Calibri</vt:lpstr>
      <vt:lpstr>Bryndan Write Bold</vt:lpstr>
      <vt:lpstr>Arial Rounded MT Bold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subject>9Slide.vn</dc:subject>
  <dc:creator>DELL</dc:creator>
  <dc:description>9Slide.vn</dc:description>
  <cp:lastModifiedBy>21AK22</cp:lastModifiedBy>
  <cp:revision>45</cp:revision>
  <dcterms:created xsi:type="dcterms:W3CDTF">2006-08-16T00:00:00Z</dcterms:created>
  <dcterms:modified xsi:type="dcterms:W3CDTF">2024-10-31T15:44:07Z</dcterms:modified>
  <cp:category>9Slide.vn</cp:category>
  <dc:identifier>DAFxeRqm-tw</dc:identifier>
</cp:coreProperties>
</file>