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1.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Lst>
  <p:notesMasterIdLst>
    <p:notesMasterId r:id="rId27"/>
  </p:notesMasterIdLst>
  <p:sldIdLst>
    <p:sldId id="513" r:id="rId4"/>
    <p:sldId id="512" r:id="rId5"/>
    <p:sldId id="293" r:id="rId6"/>
    <p:sldId id="324" r:id="rId7"/>
    <p:sldId id="522" r:id="rId8"/>
    <p:sldId id="523" r:id="rId9"/>
    <p:sldId id="525" r:id="rId10"/>
    <p:sldId id="501" r:id="rId11"/>
    <p:sldId id="497" r:id="rId12"/>
    <p:sldId id="500" r:id="rId13"/>
    <p:sldId id="502" r:id="rId14"/>
    <p:sldId id="503" r:id="rId15"/>
    <p:sldId id="515" r:id="rId16"/>
    <p:sldId id="504" r:id="rId17"/>
    <p:sldId id="505" r:id="rId18"/>
    <p:sldId id="506" r:id="rId19"/>
    <p:sldId id="507" r:id="rId20"/>
    <p:sldId id="351" r:id="rId21"/>
    <p:sldId id="352" r:id="rId22"/>
    <p:sldId id="353" r:id="rId23"/>
    <p:sldId id="354" r:id="rId24"/>
    <p:sldId id="355" r:id="rId25"/>
    <p:sldId id="5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108" y="3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4969F-8F65-48F1-BB6A-4A89DB7029DA}"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C4A4-FA71-46B1-B652-82DBE7FD6869}" type="slidenum">
              <a:rPr lang="en-US" smtClean="0"/>
              <a:t>‹#›</a:t>
            </a:fld>
            <a:endParaRPr lang="en-US"/>
          </a:p>
        </p:txBody>
      </p:sp>
    </p:spTree>
    <p:extLst>
      <p:ext uri="{BB962C8B-B14F-4D97-AF65-F5344CB8AC3E}">
        <p14:creationId xmlns:p14="http://schemas.microsoft.com/office/powerpoint/2010/main" val="409219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444C4A4-FA71-46B1-B652-82DBE7FD6869}" type="slidenum">
              <a:rPr lang="en-US" smtClean="0"/>
              <a:t>4</a:t>
            </a:fld>
            <a:endParaRPr lang="en-US"/>
          </a:p>
        </p:txBody>
      </p:sp>
    </p:spTree>
    <p:extLst>
      <p:ext uri="{BB962C8B-B14F-4D97-AF65-F5344CB8AC3E}">
        <p14:creationId xmlns:p14="http://schemas.microsoft.com/office/powerpoint/2010/main" val="311041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20196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18090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016069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06951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5792690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98392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026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663844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08671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56573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4904123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6681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395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8240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3980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81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69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124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395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456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514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501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6262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3827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7642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0989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46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0563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0460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430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415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36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057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98120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07" y="274760"/>
            <a:ext cx="10972987" cy="5851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46104E-F43F-4965-B156-E8B36D1A06F9}" type="slidenum">
              <a:rPr lang="en-US" altLang="en-US"/>
              <a:pPr>
                <a:defRPr/>
              </a:pPr>
              <a:t>‹#›</a:t>
            </a:fld>
            <a:endParaRPr lang="en-US" altLang="en-US"/>
          </a:p>
        </p:txBody>
      </p:sp>
    </p:spTree>
    <p:extLst>
      <p:ext uri="{BB962C8B-B14F-4D97-AF65-F5344CB8AC3E}">
        <p14:creationId xmlns:p14="http://schemas.microsoft.com/office/powerpoint/2010/main" val="392143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0368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42709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38152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61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3743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9287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38767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3719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88244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242392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227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464187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5781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26719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98531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3.jpe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044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79280AC-BEDA-4335-BB48-219AF60D59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49512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11" r:id="rId20"/>
    <p:sldLayoutId id="2147483712" r:id="rId2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37F4746-4226-438B-B202-898A5CBB1F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097569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media1.WAV"/><Relationship Id="rId7" Type="http://schemas.openxmlformats.org/officeDocument/2006/relationships/image" Target="../media/image5.png"/><Relationship Id="rId2" Type="http://schemas.microsoft.com/office/2007/relationships/media" Target="../media/media1.WAV"/><Relationship Id="rId1" Type="http://schemas.openxmlformats.org/officeDocument/2006/relationships/audio" Target="file:///C:\Documents%20and%20Settings\User\My%20Documents\Am%20thanh\tieng%20hat%20ban%20be%20minh.wav.wav" TargetMode="External"/><Relationship Id="rId6" Type="http://schemas.openxmlformats.org/officeDocument/2006/relationships/image" Target="../media/image4.gif"/><Relationship Id="rId5" Type="http://schemas.openxmlformats.org/officeDocument/2006/relationships/audio" Target="../media/audio1.wav"/><Relationship Id="rId4" Type="http://schemas.openxmlformats.org/officeDocument/2006/relationships/slideLayout" Target="../slideLayouts/slideLayout38.xml"/><Relationship Id="rId9"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emf"/><Relationship Id="rId2"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image" Target="../media/image33.emf"/><Relationship Id="rId5" Type="http://schemas.openxmlformats.org/officeDocument/2006/relationships/image" Target="../media/image1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3" Type="http://schemas.microsoft.com/office/2007/relationships/media" Target="../media/media4.mp3"/><Relationship Id="rId7" Type="http://schemas.openxmlformats.org/officeDocument/2006/relationships/image" Target="../media/image3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audio" Target="../media/audio7.wav"/><Relationship Id="rId11" Type="http://schemas.openxmlformats.org/officeDocument/2006/relationships/image" Target="../media/image42.png"/><Relationship Id="rId5" Type="http://schemas.openxmlformats.org/officeDocument/2006/relationships/audio" Target="../media/audio6.wav"/><Relationship Id="rId10" Type="http://schemas.openxmlformats.org/officeDocument/2006/relationships/image" Target="../media/image41.png"/><Relationship Id="rId4" Type="http://schemas.openxmlformats.org/officeDocument/2006/relationships/slideLayout" Target="../slideLayouts/slideLayout47.xml"/><Relationship Id="rId9"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9.gif"/><Relationship Id="rId3" Type="http://schemas.microsoft.com/office/2007/relationships/media" Target="../media/media4.mp3"/><Relationship Id="rId7" Type="http://schemas.openxmlformats.org/officeDocument/2006/relationships/image" Target="../media/image4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audio" Target="../media/audio7.wav"/><Relationship Id="rId11" Type="http://schemas.openxmlformats.org/officeDocument/2006/relationships/image" Target="../media/image42.png"/><Relationship Id="rId5" Type="http://schemas.openxmlformats.org/officeDocument/2006/relationships/audio" Target="../media/audio6.wav"/><Relationship Id="rId10" Type="http://schemas.openxmlformats.org/officeDocument/2006/relationships/image" Target="../media/image41.png"/><Relationship Id="rId4" Type="http://schemas.openxmlformats.org/officeDocument/2006/relationships/slideLayout" Target="../slideLayouts/slideLayout47.xml"/><Relationship Id="rId9" Type="http://schemas.openxmlformats.org/officeDocument/2006/relationships/image" Target="../media/image40.gif"/></Relationships>
</file>

<file path=ppt/slides/_rels/slide21.xml.rels><?xml version="1.0" encoding="UTF-8" standalone="yes"?>
<Relationships xmlns="http://schemas.openxmlformats.org/package/2006/relationships"><Relationship Id="rId8" Type="http://schemas.openxmlformats.org/officeDocument/2006/relationships/image" Target="../media/image39.gif"/><Relationship Id="rId3" Type="http://schemas.microsoft.com/office/2007/relationships/media" Target="../media/media4.mp3"/><Relationship Id="rId7" Type="http://schemas.openxmlformats.org/officeDocument/2006/relationships/image" Target="../media/image4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audio" Target="../media/audio7.wav"/><Relationship Id="rId11" Type="http://schemas.openxmlformats.org/officeDocument/2006/relationships/image" Target="../media/image42.png"/><Relationship Id="rId5" Type="http://schemas.openxmlformats.org/officeDocument/2006/relationships/audio" Target="../media/audio6.wav"/><Relationship Id="rId10" Type="http://schemas.openxmlformats.org/officeDocument/2006/relationships/image" Target="../media/image41.png"/><Relationship Id="rId4" Type="http://schemas.openxmlformats.org/officeDocument/2006/relationships/slideLayout" Target="../slideLayouts/slideLayout47.xml"/><Relationship Id="rId9" Type="http://schemas.openxmlformats.org/officeDocument/2006/relationships/image" Target="../media/image40.gif"/></Relationships>
</file>

<file path=ppt/slides/_rels/slide22.xml.rels><?xml version="1.0" encoding="UTF-8" standalone="yes"?>
<Relationships xmlns="http://schemas.openxmlformats.org/package/2006/relationships"><Relationship Id="rId8" Type="http://schemas.openxmlformats.org/officeDocument/2006/relationships/image" Target="../media/image39.gif"/><Relationship Id="rId3" Type="http://schemas.microsoft.com/office/2007/relationships/media" Target="../media/media4.mp3"/><Relationship Id="rId7" Type="http://schemas.openxmlformats.org/officeDocument/2006/relationships/image" Target="../media/image4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audio" Target="../media/audio7.wav"/><Relationship Id="rId11" Type="http://schemas.openxmlformats.org/officeDocument/2006/relationships/image" Target="../media/image42.png"/><Relationship Id="rId5" Type="http://schemas.openxmlformats.org/officeDocument/2006/relationships/audio" Target="../media/audio6.wav"/><Relationship Id="rId10" Type="http://schemas.openxmlformats.org/officeDocument/2006/relationships/image" Target="../media/image41.png"/><Relationship Id="rId4" Type="http://schemas.openxmlformats.org/officeDocument/2006/relationships/slideLayout" Target="../slideLayouts/slideLayout47.xml"/><Relationship Id="rId9" Type="http://schemas.openxmlformats.org/officeDocument/2006/relationships/image" Target="../media/image40.gif"/></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5.emf"/><Relationship Id="rId18" Type="http://schemas.openxmlformats.org/officeDocument/2006/relationships/image" Target="../media/image27.png"/><Relationship Id="rId3" Type="http://schemas.openxmlformats.org/officeDocument/2006/relationships/slideLayout" Target="../slideLayouts/slideLayout40.xml"/><Relationship Id="rId7" Type="http://schemas.openxmlformats.org/officeDocument/2006/relationships/image" Target="../media/image19.png"/><Relationship Id="rId12" Type="http://schemas.openxmlformats.org/officeDocument/2006/relationships/oleObject" Target="../embeddings/oleObject1.bin"/><Relationship Id="rId17" Type="http://schemas.openxmlformats.org/officeDocument/2006/relationships/image" Target="../media/image26.gif"/><Relationship Id="rId2" Type="http://schemas.openxmlformats.org/officeDocument/2006/relationships/audio" Target="file:///D:\Nam%20hoc%202009%20-%202010\Rung%20chuong%20vang%20lop%205\Rung%20chuong%20vang%2009-10\rungchuongvanglenanghai.wma" TargetMode="External"/><Relationship Id="rId16" Type="http://schemas.openxmlformats.org/officeDocument/2006/relationships/image" Target="../media/image25.gif"/><Relationship Id="rId20" Type="http://schemas.openxmlformats.org/officeDocument/2006/relationships/image" Target="../media/image29.wmf"/><Relationship Id="rId1" Type="http://schemas.openxmlformats.org/officeDocument/2006/relationships/vmlDrawing" Target="../drawings/vmlDrawing1.v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image" Target="../media/image17.gif"/><Relationship Id="rId15" Type="http://schemas.openxmlformats.org/officeDocument/2006/relationships/image" Target="../media/image24.gif"/><Relationship Id="rId10" Type="http://schemas.openxmlformats.org/officeDocument/2006/relationships/image" Target="../media/image22.gif"/><Relationship Id="rId19" Type="http://schemas.openxmlformats.org/officeDocument/2006/relationships/image" Target="../media/image28.png"/><Relationship Id="rId4" Type="http://schemas.openxmlformats.org/officeDocument/2006/relationships/image" Target="../media/image16.gif"/><Relationship Id="rId9" Type="http://schemas.openxmlformats.org/officeDocument/2006/relationships/image" Target="../media/image21.pn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3.wav"/><Relationship Id="rId7"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6.xml"/><Relationship Id="rId5" Type="http://schemas.openxmlformats.org/officeDocument/2006/relationships/audio" Target="../media/audio5.wav"/><Relationship Id="rId10" Type="http://schemas.openxmlformats.org/officeDocument/2006/relationships/image" Target="../media/image22.gif"/><Relationship Id="rId4" Type="http://schemas.openxmlformats.org/officeDocument/2006/relationships/audio" Target="../media/audio4.wav"/><Relationship Id="rId9" Type="http://schemas.openxmlformats.org/officeDocument/2006/relationships/image" Target="../media/image32.gif"/></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3.wav"/><Relationship Id="rId7"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6.xml"/><Relationship Id="rId5" Type="http://schemas.openxmlformats.org/officeDocument/2006/relationships/audio" Target="../media/audio5.wav"/><Relationship Id="rId10" Type="http://schemas.openxmlformats.org/officeDocument/2006/relationships/image" Target="../media/image22.gif"/><Relationship Id="rId4" Type="http://schemas.openxmlformats.org/officeDocument/2006/relationships/audio" Target="../media/audio4.wav"/><Relationship Id="rId9" Type="http://schemas.openxmlformats.org/officeDocument/2006/relationships/image" Target="../media/image32.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emf"/><Relationship Id="rId2"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image" Target="../media/image33.emf"/><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1"/>
          <p:cNvPicPr>
            <a:picLocks noChangeAspect="1" noChangeArrowheads="1" noCrop="1"/>
          </p:cNvPicPr>
          <p:nvPr/>
        </p:nvPicPr>
        <p:blipFill>
          <a:blip r:embed="rId6"/>
          <a:srcRect/>
          <a:stretch>
            <a:fillRect/>
          </a:stretch>
        </p:blipFill>
        <p:spPr bwMode="auto">
          <a:xfrm>
            <a:off x="1524000" y="-304800"/>
            <a:ext cx="9144000" cy="6858000"/>
          </a:xfrm>
          <a:prstGeom prst="rect">
            <a:avLst/>
          </a:prstGeom>
          <a:noFill/>
        </p:spPr>
      </p:pic>
      <p:sp>
        <p:nvSpPr>
          <p:cNvPr id="3075" name="AutoShape 3"/>
          <p:cNvSpPr>
            <a:spLocks noChangeArrowheads="1"/>
          </p:cNvSpPr>
          <p:nvPr/>
        </p:nvSpPr>
        <p:spPr bwMode="auto">
          <a:xfrm>
            <a:off x="9532938" y="381001"/>
            <a:ext cx="1439862" cy="1439863"/>
          </a:xfrm>
          <a:prstGeom prst="irregularSeal1">
            <a:avLst/>
          </a:prstGeom>
          <a:gradFill rotWithShape="1">
            <a:gsLst>
              <a:gs pos="0">
                <a:srgbClr val="FF0000"/>
              </a:gs>
              <a:gs pos="100000">
                <a:schemeClr val="bg1"/>
              </a:gs>
            </a:gsLst>
            <a:path path="shape">
              <a:fillToRect l="50000" t="50000" r="50000" b="50000"/>
            </a:path>
          </a:gradFill>
          <a:ln w="9525">
            <a:noFill/>
            <a:miter lim="800000"/>
            <a:headEnd/>
            <a:tailEnd/>
          </a:ln>
          <a:effectLst/>
        </p:spPr>
        <p:txBody>
          <a:bodyPr wrap="none" anchor="ctr"/>
          <a:lstStyle/>
          <a:p>
            <a:endParaRPr lang="en-US"/>
          </a:p>
        </p:txBody>
      </p:sp>
      <p:sp>
        <p:nvSpPr>
          <p:cNvPr id="3076" name="AutoShape 4">
            <a:hlinkClick r:id="" action="ppaction://noaction"/>
          </p:cNvPr>
          <p:cNvSpPr>
            <a:spLocks noChangeArrowheads="1"/>
          </p:cNvSpPr>
          <p:nvPr/>
        </p:nvSpPr>
        <p:spPr bwMode="auto">
          <a:xfrm rot="16200000">
            <a:off x="9228138" y="3581401"/>
            <a:ext cx="1439863" cy="1439862"/>
          </a:xfrm>
          <a:prstGeom prst="irregularSeal1">
            <a:avLst/>
          </a:prstGeom>
          <a:gradFill rotWithShape="1">
            <a:gsLst>
              <a:gs pos="0">
                <a:srgbClr val="CCFF99"/>
              </a:gs>
              <a:gs pos="100000">
                <a:srgbClr val="CCFF99">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sp>
        <p:nvSpPr>
          <p:cNvPr id="3077" name="AutoShape 5"/>
          <p:cNvSpPr>
            <a:spLocks noChangeArrowheads="1"/>
          </p:cNvSpPr>
          <p:nvPr/>
        </p:nvSpPr>
        <p:spPr bwMode="auto">
          <a:xfrm>
            <a:off x="5410200" y="609600"/>
            <a:ext cx="895350" cy="895350"/>
          </a:xfrm>
          <a:prstGeom prst="irregularSeal1">
            <a:avLst/>
          </a:prstGeom>
          <a:gradFill rotWithShape="1">
            <a:gsLst>
              <a:gs pos="0">
                <a:srgbClr val="FF0000"/>
              </a:gs>
              <a:gs pos="100000">
                <a:schemeClr val="bg1"/>
              </a:gs>
            </a:gsLst>
            <a:path path="shape">
              <a:fillToRect l="50000" t="50000" r="50000" b="50000"/>
            </a:path>
          </a:gradFill>
          <a:ln w="9525">
            <a:noFill/>
            <a:miter lim="800000"/>
            <a:headEnd/>
            <a:tailEnd/>
          </a:ln>
          <a:effectLst/>
        </p:spPr>
        <p:txBody>
          <a:bodyPr wrap="none" anchor="ctr"/>
          <a:lstStyle/>
          <a:p>
            <a:endParaRPr lang="en-US"/>
          </a:p>
        </p:txBody>
      </p:sp>
      <p:sp>
        <p:nvSpPr>
          <p:cNvPr id="3078" name="AutoShape 6"/>
          <p:cNvSpPr>
            <a:spLocks noChangeArrowheads="1"/>
          </p:cNvSpPr>
          <p:nvPr/>
        </p:nvSpPr>
        <p:spPr bwMode="auto">
          <a:xfrm>
            <a:off x="1828800" y="1752600"/>
            <a:ext cx="895350" cy="895350"/>
          </a:xfrm>
          <a:prstGeom prst="irregularSeal2">
            <a:avLst/>
          </a:prstGeom>
          <a:gradFill rotWithShape="1">
            <a:gsLst>
              <a:gs pos="0">
                <a:srgbClr val="CC00FF"/>
              </a:gs>
              <a:gs pos="100000">
                <a:srgbClr val="CC00FF">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sp>
        <p:nvSpPr>
          <p:cNvPr id="3079" name="AutoShape 7"/>
          <p:cNvSpPr>
            <a:spLocks noChangeArrowheads="1"/>
          </p:cNvSpPr>
          <p:nvPr/>
        </p:nvSpPr>
        <p:spPr bwMode="auto">
          <a:xfrm>
            <a:off x="4495800" y="0"/>
            <a:ext cx="895350" cy="895350"/>
          </a:xfrm>
          <a:prstGeom prst="irregularSeal1">
            <a:avLst/>
          </a:prstGeom>
          <a:gradFill rotWithShape="1">
            <a:gsLst>
              <a:gs pos="0">
                <a:srgbClr val="CCFF99"/>
              </a:gs>
              <a:gs pos="100000">
                <a:srgbClr val="CCFF99">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sp>
        <p:nvSpPr>
          <p:cNvPr id="3080" name="AutoShape 8"/>
          <p:cNvSpPr>
            <a:spLocks noChangeArrowheads="1"/>
          </p:cNvSpPr>
          <p:nvPr/>
        </p:nvSpPr>
        <p:spPr bwMode="auto">
          <a:xfrm>
            <a:off x="1828800" y="4876800"/>
            <a:ext cx="895350" cy="895350"/>
          </a:xfrm>
          <a:prstGeom prst="irregularSeal1">
            <a:avLst/>
          </a:prstGeom>
          <a:gradFill rotWithShape="1">
            <a:gsLst>
              <a:gs pos="0">
                <a:srgbClr val="FF0000"/>
              </a:gs>
              <a:gs pos="100000">
                <a:schemeClr val="bg1"/>
              </a:gs>
            </a:gsLst>
            <a:path path="shape">
              <a:fillToRect l="50000" t="50000" r="50000" b="50000"/>
            </a:path>
          </a:gradFill>
          <a:ln w="9525">
            <a:noFill/>
            <a:miter lim="800000"/>
            <a:headEnd/>
            <a:tailEnd/>
          </a:ln>
          <a:effectLst/>
        </p:spPr>
        <p:txBody>
          <a:bodyPr wrap="none" anchor="ctr"/>
          <a:lstStyle/>
          <a:p>
            <a:endParaRPr lang="en-US"/>
          </a:p>
        </p:txBody>
      </p:sp>
      <p:sp>
        <p:nvSpPr>
          <p:cNvPr id="3081" name="AutoShape 9"/>
          <p:cNvSpPr>
            <a:spLocks noChangeArrowheads="1"/>
          </p:cNvSpPr>
          <p:nvPr/>
        </p:nvSpPr>
        <p:spPr bwMode="auto">
          <a:xfrm>
            <a:off x="2362200" y="3200400"/>
            <a:ext cx="895350" cy="895350"/>
          </a:xfrm>
          <a:prstGeom prst="irregularSeal1">
            <a:avLst/>
          </a:prstGeom>
          <a:gradFill rotWithShape="1">
            <a:gsLst>
              <a:gs pos="0">
                <a:srgbClr val="FF0000"/>
              </a:gs>
              <a:gs pos="100000">
                <a:schemeClr val="bg1"/>
              </a:gs>
            </a:gsLst>
            <a:path path="shape">
              <a:fillToRect l="50000" t="50000" r="50000" b="50000"/>
            </a:path>
          </a:gradFill>
          <a:ln w="9525">
            <a:noFill/>
            <a:miter lim="800000"/>
            <a:headEnd/>
            <a:tailEnd/>
          </a:ln>
          <a:effectLst/>
        </p:spPr>
        <p:txBody>
          <a:bodyPr wrap="none" anchor="ctr"/>
          <a:lstStyle/>
          <a:p>
            <a:endParaRPr lang="en-US"/>
          </a:p>
        </p:txBody>
      </p:sp>
      <p:sp>
        <p:nvSpPr>
          <p:cNvPr id="3082" name="AutoShape 10"/>
          <p:cNvSpPr>
            <a:spLocks noChangeArrowheads="1"/>
          </p:cNvSpPr>
          <p:nvPr/>
        </p:nvSpPr>
        <p:spPr bwMode="auto">
          <a:xfrm>
            <a:off x="6800850" y="76200"/>
            <a:ext cx="895350" cy="895350"/>
          </a:xfrm>
          <a:prstGeom prst="irregularSeal1">
            <a:avLst/>
          </a:prstGeom>
          <a:gradFill rotWithShape="1">
            <a:gsLst>
              <a:gs pos="0">
                <a:srgbClr val="FF3300"/>
              </a:gs>
              <a:gs pos="100000">
                <a:srgbClr val="FF3300">
                  <a:gamma/>
                  <a:shade val="46275"/>
                  <a:invGamma/>
                </a:srgbClr>
              </a:gs>
            </a:gsLst>
            <a:path path="shape">
              <a:fillToRect l="50000" t="50000" r="50000" b="50000"/>
            </a:path>
          </a:gradFill>
          <a:ln w="9525">
            <a:noFill/>
            <a:miter lim="800000"/>
            <a:headEnd/>
            <a:tailEnd/>
          </a:ln>
          <a:effectLst/>
        </p:spPr>
        <p:txBody>
          <a:bodyPr wrap="none" anchor="ctr"/>
          <a:lstStyle/>
          <a:p>
            <a:endParaRPr lang="en-US"/>
          </a:p>
        </p:txBody>
      </p:sp>
      <p:pic>
        <p:nvPicPr>
          <p:cNvPr id="3083" name="tieng hat ban be minh.wav.wav">
            <a:hlinkClick r:id="" action="ppaction://media"/>
          </p:cNvPr>
          <p:cNvPicPr>
            <a:picLocks noRot="1" noChangeAspect="1" noChangeArrowheads="1"/>
          </p:cNvPicPr>
          <p:nvPr>
            <a:audioFile r:link="rId1"/>
          </p:nvPr>
        </p:nvPicPr>
        <p:blipFill>
          <a:blip r:embed="rId7"/>
          <a:srcRect/>
          <a:stretch>
            <a:fillRect/>
          </a:stretch>
        </p:blipFill>
        <p:spPr bwMode="auto">
          <a:xfrm>
            <a:off x="10134600" y="6400800"/>
            <a:ext cx="304800" cy="304800"/>
          </a:xfrm>
          <a:prstGeom prst="rect">
            <a:avLst/>
          </a:prstGeom>
          <a:noFill/>
        </p:spPr>
      </p:pic>
      <p:grpSp>
        <p:nvGrpSpPr>
          <p:cNvPr id="2" name="Group 12"/>
          <p:cNvGrpSpPr>
            <a:grpSpLocks/>
          </p:cNvGrpSpPr>
          <p:nvPr/>
        </p:nvGrpSpPr>
        <p:grpSpPr bwMode="auto">
          <a:xfrm>
            <a:off x="1524001" y="31750"/>
            <a:ext cx="9223375" cy="6864350"/>
            <a:chOff x="0" y="-4"/>
            <a:chExt cx="5810" cy="4324"/>
          </a:xfrm>
        </p:grpSpPr>
        <p:pic>
          <p:nvPicPr>
            <p:cNvPr id="3085" name="Picture 13" descr="N3"/>
            <p:cNvPicPr>
              <a:picLocks noChangeAspect="1" noChangeArrowheads="1"/>
            </p:cNvPicPr>
            <p:nvPr/>
          </p:nvPicPr>
          <p:blipFill>
            <a:blip r:embed="rId8"/>
            <a:srcRect/>
            <a:stretch>
              <a:fillRect/>
            </a:stretch>
          </p:blipFill>
          <p:spPr bwMode="auto">
            <a:xfrm rot="5400000">
              <a:off x="3577" y="2087"/>
              <a:ext cx="4320" cy="146"/>
            </a:xfrm>
            <a:prstGeom prst="rect">
              <a:avLst/>
            </a:prstGeom>
            <a:noFill/>
          </p:spPr>
        </p:pic>
        <p:pic>
          <p:nvPicPr>
            <p:cNvPr id="3086" name="Picture 14" descr="N3"/>
            <p:cNvPicPr>
              <a:picLocks noChangeAspect="1" noChangeArrowheads="1"/>
            </p:cNvPicPr>
            <p:nvPr/>
          </p:nvPicPr>
          <p:blipFill>
            <a:blip r:embed="rId8"/>
            <a:srcRect/>
            <a:stretch>
              <a:fillRect/>
            </a:stretch>
          </p:blipFill>
          <p:spPr bwMode="auto">
            <a:xfrm>
              <a:off x="0" y="4176"/>
              <a:ext cx="5760" cy="140"/>
            </a:xfrm>
            <a:prstGeom prst="rect">
              <a:avLst/>
            </a:prstGeom>
            <a:noFill/>
          </p:spPr>
        </p:pic>
        <p:pic>
          <p:nvPicPr>
            <p:cNvPr id="3087" name="Picture 15" descr="N3"/>
            <p:cNvPicPr>
              <a:picLocks noChangeAspect="1" noChangeArrowheads="1"/>
            </p:cNvPicPr>
            <p:nvPr/>
          </p:nvPicPr>
          <p:blipFill>
            <a:blip r:embed="rId8"/>
            <a:srcRect/>
            <a:stretch>
              <a:fillRect/>
            </a:stretch>
          </p:blipFill>
          <p:spPr bwMode="auto">
            <a:xfrm rot="5400000">
              <a:off x="-2086" y="2086"/>
              <a:ext cx="4320" cy="148"/>
            </a:xfrm>
            <a:prstGeom prst="rect">
              <a:avLst/>
            </a:prstGeom>
            <a:noFill/>
          </p:spPr>
        </p:pic>
        <p:pic>
          <p:nvPicPr>
            <p:cNvPr id="3088" name="Picture 16" descr="N3"/>
            <p:cNvPicPr>
              <a:picLocks noChangeAspect="1" noChangeArrowheads="1"/>
            </p:cNvPicPr>
            <p:nvPr/>
          </p:nvPicPr>
          <p:blipFill>
            <a:blip r:embed="rId8"/>
            <a:srcRect/>
            <a:stretch>
              <a:fillRect/>
            </a:stretch>
          </p:blipFill>
          <p:spPr bwMode="auto">
            <a:xfrm>
              <a:off x="0" y="-4"/>
              <a:ext cx="5760" cy="148"/>
            </a:xfrm>
            <a:prstGeom prst="rect">
              <a:avLst/>
            </a:prstGeom>
            <a:noFill/>
          </p:spPr>
        </p:pic>
      </p:grpSp>
      <p:sp>
        <p:nvSpPr>
          <p:cNvPr id="3089" name="WordArt 17"/>
          <p:cNvSpPr>
            <a:spLocks noChangeArrowheads="1" noChangeShapeType="1" noTextEdit="1"/>
          </p:cNvSpPr>
          <p:nvPr/>
        </p:nvSpPr>
        <p:spPr bwMode="auto">
          <a:xfrm>
            <a:off x="2514600" y="762000"/>
            <a:ext cx="7467600" cy="5867400"/>
          </a:xfrm>
          <a:prstGeom prst="rect">
            <a:avLst/>
          </a:prstGeom>
        </p:spPr>
        <p:txBody>
          <a:bodyPr spcFirstLastPara="1" wrap="none" fromWordArt="1">
            <a:prstTxWarp prst="textArchUp">
              <a:avLst>
                <a:gd name="adj" fmla="val 10800000"/>
              </a:avLst>
            </a:prstTxWarp>
          </a:bodyPr>
          <a:lstStyle/>
          <a:p>
            <a:pPr algn="ctr"/>
            <a:r>
              <a:rPr lang="en-US" sz="3600" kern="10" dirty="0" err="1">
                <a:ln w="9525">
                  <a:solidFill>
                    <a:srgbClr val="00FF00"/>
                  </a:solidFill>
                  <a:round/>
                  <a:headEnd/>
                  <a:tailEnd/>
                </a:ln>
                <a:solidFill>
                  <a:srgbClr val="FF3300"/>
                </a:solidFill>
                <a:latin typeface=".VnShelley Allegro"/>
              </a:rPr>
              <a:t>Nhiệt</a:t>
            </a:r>
            <a:r>
              <a:rPr lang="en-US" sz="3600" kern="10" dirty="0">
                <a:ln w="9525">
                  <a:solidFill>
                    <a:srgbClr val="00FF00"/>
                  </a:solidFill>
                  <a:round/>
                  <a:headEnd/>
                  <a:tailEnd/>
                </a:ln>
                <a:solidFill>
                  <a:srgbClr val="FF3300"/>
                </a:solidFill>
                <a:latin typeface=".VnShelley Allegro"/>
              </a:rPr>
              <a:t> </a:t>
            </a:r>
            <a:r>
              <a:rPr lang="en-US" sz="3600" kern="10" dirty="0" err="1">
                <a:ln w="9525">
                  <a:solidFill>
                    <a:srgbClr val="00FF00"/>
                  </a:solidFill>
                  <a:round/>
                  <a:headEnd/>
                  <a:tailEnd/>
                </a:ln>
                <a:solidFill>
                  <a:srgbClr val="FF3300"/>
                </a:solidFill>
                <a:latin typeface=".VnShelley Allegro"/>
              </a:rPr>
              <a:t>liệt</a:t>
            </a:r>
            <a:r>
              <a:rPr lang="en-US" sz="3600" kern="10" dirty="0">
                <a:ln w="9525">
                  <a:solidFill>
                    <a:srgbClr val="00FF00"/>
                  </a:solidFill>
                  <a:round/>
                  <a:headEnd/>
                  <a:tailEnd/>
                </a:ln>
                <a:solidFill>
                  <a:srgbClr val="FF3300"/>
                </a:solidFill>
                <a:latin typeface=".VnShelley Allegro"/>
              </a:rPr>
              <a:t> </a:t>
            </a:r>
            <a:r>
              <a:rPr lang="en-US" sz="3600" kern="10" dirty="0" err="1">
                <a:ln w="9525">
                  <a:solidFill>
                    <a:srgbClr val="00FF00"/>
                  </a:solidFill>
                  <a:round/>
                  <a:headEnd/>
                  <a:tailEnd/>
                </a:ln>
                <a:solidFill>
                  <a:srgbClr val="FF3300"/>
                </a:solidFill>
                <a:latin typeface=".VnShelley Allegro"/>
              </a:rPr>
              <a:t>chào</a:t>
            </a:r>
            <a:r>
              <a:rPr lang="en-US" sz="3600" kern="10" dirty="0">
                <a:ln w="9525">
                  <a:solidFill>
                    <a:srgbClr val="00FF00"/>
                  </a:solidFill>
                  <a:round/>
                  <a:headEnd/>
                  <a:tailEnd/>
                </a:ln>
                <a:solidFill>
                  <a:srgbClr val="FF3300"/>
                </a:solidFill>
                <a:latin typeface=".VnShelley Allegro"/>
              </a:rPr>
              <a:t> </a:t>
            </a:r>
            <a:r>
              <a:rPr lang="en-US" sz="3600" kern="10" dirty="0" err="1">
                <a:ln w="9525">
                  <a:solidFill>
                    <a:srgbClr val="00FF00"/>
                  </a:solidFill>
                  <a:round/>
                  <a:headEnd/>
                  <a:tailEnd/>
                </a:ln>
                <a:solidFill>
                  <a:srgbClr val="FF3300"/>
                </a:solidFill>
                <a:latin typeface=".VnShelley Allegro"/>
              </a:rPr>
              <a:t>mừng</a:t>
            </a:r>
            <a:endParaRPr lang="en-US" sz="3600" kern="10" dirty="0">
              <a:ln w="9525">
                <a:solidFill>
                  <a:srgbClr val="00FF00"/>
                </a:solidFill>
                <a:round/>
                <a:headEnd/>
                <a:tailEnd/>
              </a:ln>
              <a:solidFill>
                <a:srgbClr val="FF3300"/>
              </a:solidFill>
              <a:latin typeface=".VnShelley Allegro"/>
            </a:endParaRPr>
          </a:p>
        </p:txBody>
      </p:sp>
      <p:sp>
        <p:nvSpPr>
          <p:cNvPr id="3090" name="WordArt 18"/>
          <p:cNvSpPr>
            <a:spLocks noChangeArrowheads="1" noChangeShapeType="1" noTextEdit="1"/>
          </p:cNvSpPr>
          <p:nvPr/>
        </p:nvSpPr>
        <p:spPr bwMode="auto">
          <a:xfrm>
            <a:off x="3276600" y="1905000"/>
            <a:ext cx="5867400" cy="1295400"/>
          </a:xfrm>
          <a:prstGeom prst="rect">
            <a:avLst/>
          </a:prstGeom>
        </p:spPr>
        <p:txBody>
          <a:bodyPr wrap="none" fromWordArt="1">
            <a:prstTxWarp prst="textPlain">
              <a:avLst>
                <a:gd name="adj" fmla="val 50000"/>
              </a:avLst>
            </a:prstTxWarp>
          </a:bodyPr>
          <a:lstStyle/>
          <a:p>
            <a:pPr algn="ctr"/>
            <a:r>
              <a:rPr lang="en-US" sz="3600" kern="10" dirty="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VnTime"/>
              </a:rPr>
              <a:t> </a:t>
            </a:r>
            <a:r>
              <a:rPr lang="en-US" sz="3600" kern="10" dirty="0" err="1">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các</a:t>
            </a:r>
            <a:r>
              <a:rPr lang="en-US" sz="3600" kern="10" dirty="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thầy</a:t>
            </a:r>
            <a:r>
              <a:rPr lang="en-US" sz="3600" kern="10" dirty="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giáo</a:t>
            </a:r>
            <a:r>
              <a:rPr lang="en-US" sz="3600" kern="10" dirty="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cô</a:t>
            </a:r>
            <a:r>
              <a:rPr lang="en-US" sz="3600" kern="10" dirty="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giáo</a:t>
            </a:r>
            <a:endParaRPr lang="en-US" sz="3600" kern="10" dirty="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endParaRPr>
          </a:p>
          <a:p>
            <a:pPr algn="ctr"/>
            <a:r>
              <a:rPr lang="en-US" sz="3600" kern="10" dirty="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VnTime"/>
              </a:rPr>
              <a:t> </a:t>
            </a:r>
          </a:p>
        </p:txBody>
      </p:sp>
      <p:sp>
        <p:nvSpPr>
          <p:cNvPr id="3091" name="WordArt 19"/>
          <p:cNvSpPr>
            <a:spLocks noChangeArrowheads="1" noChangeShapeType="1" noTextEdit="1"/>
          </p:cNvSpPr>
          <p:nvPr/>
        </p:nvSpPr>
        <p:spPr bwMode="auto">
          <a:xfrm>
            <a:off x="4953001" y="5857876"/>
            <a:ext cx="3095625" cy="390525"/>
          </a:xfrm>
          <a:prstGeom prst="rect">
            <a:avLst/>
          </a:prstGeom>
        </p:spPr>
        <p:txBody>
          <a:bodyPr wrap="none" fromWordArt="1">
            <a:prstTxWarp prst="textPlain">
              <a:avLst>
                <a:gd name="adj" fmla="val 50000"/>
              </a:avLst>
            </a:prstTxWarp>
          </a:bodyPr>
          <a:lstStyle/>
          <a:p>
            <a:pPr algn="ctr"/>
            <a:r>
              <a:rPr lang="en-US" sz="2800" kern="10" dirty="0" err="1">
                <a:ln w="12700">
                  <a:solidFill>
                    <a:srgbClr val="FF0066"/>
                  </a:solidFill>
                  <a:round/>
                  <a:headEnd/>
                  <a:tailEnd/>
                </a:ln>
                <a:solidFill>
                  <a:srgbClr val="00FF00"/>
                </a:solidFill>
                <a:effectLst>
                  <a:outerShdw dist="35921" dir="2700000" sy="50000" kx="2115830" algn="bl" rotWithShape="0">
                    <a:srgbClr val="C0C0C0">
                      <a:alpha val="80000"/>
                    </a:srgbClr>
                  </a:outerShdw>
                </a:effectLst>
                <a:latin typeface=".VnTime"/>
              </a:rPr>
              <a:t>Năm</a:t>
            </a:r>
            <a:r>
              <a:rPr lang="en-US" sz="2800" kern="10" dirty="0">
                <a:ln w="12700">
                  <a:solidFill>
                    <a:srgbClr val="FF0066"/>
                  </a:solidFill>
                  <a:round/>
                  <a:headEnd/>
                  <a:tailEnd/>
                </a:ln>
                <a:solidFill>
                  <a:srgbClr val="00FF00"/>
                </a:solidFill>
                <a:effectLst>
                  <a:outerShdw dist="35921" dir="2700000" sy="50000" kx="2115830" algn="bl" rotWithShape="0">
                    <a:srgbClr val="C0C0C0">
                      <a:alpha val="80000"/>
                    </a:srgbClr>
                  </a:outerShdw>
                </a:effectLst>
                <a:latin typeface=".VnTime"/>
              </a:rPr>
              <a:t> </a:t>
            </a:r>
            <a:r>
              <a:rPr lang="en-US" sz="2800" kern="10" dirty="0" err="1">
                <a:ln w="12700">
                  <a:solidFill>
                    <a:srgbClr val="FF0066"/>
                  </a:solidFill>
                  <a:round/>
                  <a:headEnd/>
                  <a:tailEnd/>
                </a:ln>
                <a:solidFill>
                  <a:srgbClr val="00FF00"/>
                </a:solidFill>
                <a:effectLst>
                  <a:outerShdw dist="35921" dir="2700000" sy="50000" kx="2115830" algn="bl" rotWithShape="0">
                    <a:srgbClr val="C0C0C0">
                      <a:alpha val="80000"/>
                    </a:srgbClr>
                  </a:outerShdw>
                </a:effectLst>
                <a:latin typeface=".VnTime"/>
              </a:rPr>
              <a:t>học</a:t>
            </a:r>
            <a:r>
              <a:rPr lang="en-US" sz="2800" kern="10" dirty="0">
                <a:ln w="12700">
                  <a:solidFill>
                    <a:srgbClr val="FF0066"/>
                  </a:solidFill>
                  <a:round/>
                  <a:headEnd/>
                  <a:tailEnd/>
                </a:ln>
                <a:solidFill>
                  <a:srgbClr val="00FF00"/>
                </a:solidFill>
                <a:effectLst>
                  <a:outerShdw dist="35921" dir="2700000" sy="50000" kx="2115830" algn="bl" rotWithShape="0">
                    <a:srgbClr val="C0C0C0">
                      <a:alpha val="80000"/>
                    </a:srgbClr>
                  </a:outerShdw>
                </a:effectLst>
                <a:latin typeface=".VnTime"/>
              </a:rPr>
              <a:t> </a:t>
            </a:r>
            <a:r>
              <a:rPr lang="en-US" sz="2800" kern="10" dirty="0" smtClean="0">
                <a:ln w="12700">
                  <a:solidFill>
                    <a:srgbClr val="FF0066"/>
                  </a:solidFill>
                  <a:round/>
                  <a:headEnd/>
                  <a:tailEnd/>
                </a:ln>
                <a:solidFill>
                  <a:srgbClr val="00FF00"/>
                </a:solidFill>
                <a:effectLst>
                  <a:outerShdw dist="35921" dir="2700000" sy="50000" kx="2115830" algn="bl" rotWithShape="0">
                    <a:srgbClr val="C0C0C0">
                      <a:alpha val="80000"/>
                    </a:srgbClr>
                  </a:outerShdw>
                </a:effectLst>
                <a:latin typeface=".VnTime"/>
              </a:rPr>
              <a:t>2024 </a:t>
            </a:r>
            <a:r>
              <a:rPr lang="en-US" sz="2800" kern="10" dirty="0">
                <a:ln w="12700">
                  <a:solidFill>
                    <a:srgbClr val="FF0066"/>
                  </a:solidFill>
                  <a:round/>
                  <a:headEnd/>
                  <a:tailEnd/>
                </a:ln>
                <a:solidFill>
                  <a:srgbClr val="00FF00"/>
                </a:solidFill>
                <a:effectLst>
                  <a:outerShdw dist="35921" dir="2700000" sy="50000" kx="2115830" algn="bl" rotWithShape="0">
                    <a:srgbClr val="C0C0C0">
                      <a:alpha val="80000"/>
                    </a:srgbClr>
                  </a:outerShdw>
                </a:effectLst>
                <a:latin typeface=".VnTime"/>
              </a:rPr>
              <a:t>- </a:t>
            </a:r>
            <a:r>
              <a:rPr lang="en-US" sz="2800" kern="10" dirty="0" smtClean="0">
                <a:ln w="12700">
                  <a:solidFill>
                    <a:srgbClr val="FF0066"/>
                  </a:solidFill>
                  <a:round/>
                  <a:headEnd/>
                  <a:tailEnd/>
                </a:ln>
                <a:solidFill>
                  <a:srgbClr val="00FF00"/>
                </a:solidFill>
                <a:effectLst>
                  <a:outerShdw dist="35921" dir="2700000" sy="50000" kx="2115830" algn="bl" rotWithShape="0">
                    <a:srgbClr val="C0C0C0">
                      <a:alpha val="80000"/>
                    </a:srgbClr>
                  </a:outerShdw>
                </a:effectLst>
                <a:latin typeface=".VnTime"/>
              </a:rPr>
              <a:t>2025</a:t>
            </a:r>
            <a:endParaRPr lang="en-US" sz="2800" kern="10" dirty="0">
              <a:ln w="12700">
                <a:solidFill>
                  <a:srgbClr val="FF0066"/>
                </a:solidFill>
                <a:round/>
                <a:headEnd/>
                <a:tailEnd/>
              </a:ln>
              <a:solidFill>
                <a:srgbClr val="00FF00"/>
              </a:solidFill>
              <a:effectLst>
                <a:outerShdw dist="35921" dir="2700000" sy="50000" kx="2115830" algn="bl" rotWithShape="0">
                  <a:srgbClr val="C0C0C0">
                    <a:alpha val="80000"/>
                  </a:srgbClr>
                </a:outerShdw>
              </a:effectLst>
              <a:latin typeface=".VnTime"/>
            </a:endParaRPr>
          </a:p>
        </p:txBody>
      </p:sp>
      <p:pic>
        <p:nvPicPr>
          <p:cNvPr id="3092" name="Picture 20">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7"/>
          <a:srcRect/>
          <a:stretch>
            <a:fillRect/>
          </a:stretch>
        </p:blipFill>
        <p:spPr bwMode="auto">
          <a:xfrm flipH="1">
            <a:off x="9982200" y="6049963"/>
            <a:ext cx="228600" cy="228600"/>
          </a:xfrm>
          <a:prstGeom prst="rect">
            <a:avLst/>
          </a:prstGeom>
          <a:noFill/>
        </p:spPr>
      </p:pic>
      <p:pic>
        <p:nvPicPr>
          <p:cNvPr id="3093" name="Picture 21" descr="FSTV116"/>
          <p:cNvPicPr>
            <a:picLocks noChangeAspect="1" noChangeArrowheads="1"/>
          </p:cNvPicPr>
          <p:nvPr/>
        </p:nvPicPr>
        <p:blipFill>
          <a:blip r:embed="rId9"/>
          <a:srcRect/>
          <a:stretch>
            <a:fillRect/>
          </a:stretch>
        </p:blipFill>
        <p:spPr bwMode="auto">
          <a:xfrm>
            <a:off x="1774826" y="188914"/>
            <a:ext cx="1654175" cy="1493837"/>
          </a:xfrm>
          <a:prstGeom prst="rect">
            <a:avLst/>
          </a:prstGeom>
          <a:noFill/>
        </p:spPr>
      </p:pic>
      <p:sp>
        <p:nvSpPr>
          <p:cNvPr id="3094" name="Text Box 22"/>
          <p:cNvSpPr txBox="1">
            <a:spLocks noChangeArrowheads="1"/>
          </p:cNvSpPr>
          <p:nvPr/>
        </p:nvSpPr>
        <p:spPr bwMode="auto">
          <a:xfrm>
            <a:off x="1981200" y="4889501"/>
            <a:ext cx="8305800" cy="519113"/>
          </a:xfrm>
          <a:prstGeom prst="rect">
            <a:avLst/>
          </a:prstGeom>
          <a:noFill/>
          <a:ln w="9525">
            <a:noFill/>
            <a:miter lim="800000"/>
            <a:headEnd/>
            <a:tailEnd/>
          </a:ln>
          <a:effectLst/>
        </p:spPr>
        <p:txBody>
          <a:bodyPr>
            <a:spAutoFit/>
          </a:bodyPr>
          <a:lstStyle/>
          <a:p>
            <a:pPr algn="ctr">
              <a:spcBef>
                <a:spcPct val="50000"/>
              </a:spcBef>
            </a:pPr>
            <a:r>
              <a:rPr lang="en-US" sz="2400" dirty="0">
                <a:solidFill>
                  <a:schemeClr val="bg1"/>
                </a:solidFill>
                <a:latin typeface=".VnAristote" pitchFamily="34" charset="0"/>
                <a:cs typeface="Arial" charset="0"/>
              </a:rPr>
              <a:t>  </a:t>
            </a:r>
            <a:r>
              <a:rPr lang="en-US" sz="2800" dirty="0" err="1">
                <a:solidFill>
                  <a:srgbClr val="3333FF"/>
                </a:solidFill>
                <a:latin typeface="Times New Roman" pitchFamily="18" charset="0"/>
                <a:cs typeface="Times New Roman" pitchFamily="18" charset="0"/>
              </a:rPr>
              <a:t>Trường</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Tiểu</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học</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Hùng</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Thắng</a:t>
            </a:r>
            <a:endParaRPr lang="en-US" sz="2800" b="1" dirty="0">
              <a:solidFill>
                <a:srgbClr val="3333FF"/>
              </a:solidFill>
              <a:latin typeface="Times New Roman" pitchFamily="18" charset="0"/>
              <a:cs typeface="Times New Roman" pitchFamily="18" charset="0"/>
            </a:endParaRPr>
          </a:p>
        </p:txBody>
      </p:sp>
      <p:sp>
        <p:nvSpPr>
          <p:cNvPr id="3095" name="Text Box 23"/>
          <p:cNvSpPr txBox="1">
            <a:spLocks noChangeArrowheads="1"/>
          </p:cNvSpPr>
          <p:nvPr/>
        </p:nvSpPr>
        <p:spPr bwMode="auto">
          <a:xfrm>
            <a:off x="3200400" y="3962400"/>
            <a:ext cx="6408738" cy="641350"/>
          </a:xfrm>
          <a:prstGeom prst="rect">
            <a:avLst/>
          </a:prstGeom>
          <a:noFill/>
          <a:ln w="9525">
            <a:noFill/>
            <a:miter lim="800000"/>
            <a:headEnd/>
            <a:tailEnd/>
          </a:ln>
          <a:effectLst/>
        </p:spPr>
        <p:txBody>
          <a:bodyPr>
            <a:spAutoFit/>
          </a:bodyPr>
          <a:lstStyle/>
          <a:p>
            <a:pPr>
              <a:spcBef>
                <a:spcPct val="50000"/>
              </a:spcBef>
            </a:pP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Thị</a:t>
            </a:r>
            <a:r>
              <a:rPr lang="en-US" sz="3600" dirty="0">
                <a:latin typeface="Times New Roman" pitchFamily="18" charset="0"/>
                <a:cs typeface="Times New Roman" pitchFamily="18" charset="0"/>
              </a:rPr>
              <a:t> Thu</a:t>
            </a:r>
          </a:p>
        </p:txBody>
      </p:sp>
      <p:sp>
        <p:nvSpPr>
          <p:cNvPr id="3096" name="Text Box 24"/>
          <p:cNvSpPr txBox="1">
            <a:spLocks noChangeArrowheads="1"/>
          </p:cNvSpPr>
          <p:nvPr/>
        </p:nvSpPr>
        <p:spPr bwMode="auto">
          <a:xfrm>
            <a:off x="2971800" y="2819401"/>
            <a:ext cx="7391400" cy="769441"/>
          </a:xfrm>
          <a:prstGeom prst="rect">
            <a:avLst/>
          </a:prstGeom>
          <a:noFill/>
          <a:ln w="9525">
            <a:noFill/>
            <a:miter lim="800000"/>
            <a:headEnd/>
            <a:tailEnd/>
          </a:ln>
          <a:effectLst/>
        </p:spPr>
        <p:txBody>
          <a:bodyPr wrap="square">
            <a:spAutoFit/>
          </a:bodyPr>
          <a:lstStyle/>
          <a:p>
            <a:pPr>
              <a:spcBef>
                <a:spcPct val="50000"/>
              </a:spcBef>
            </a:pPr>
            <a:r>
              <a:rPr lang="en-US" sz="4400" dirty="0" err="1">
                <a:latin typeface="Times New Roman" pitchFamily="18" charset="0"/>
              </a:rPr>
              <a:t>Về</a:t>
            </a:r>
            <a:r>
              <a:rPr lang="en-US" sz="4400" dirty="0">
                <a:latin typeface="Times New Roman" pitchFamily="18" charset="0"/>
              </a:rPr>
              <a:t> </a:t>
            </a:r>
            <a:r>
              <a:rPr lang="en-US" sz="4400" dirty="0" err="1">
                <a:latin typeface="Times New Roman" pitchFamily="18" charset="0"/>
              </a:rPr>
              <a:t>dự</a:t>
            </a:r>
            <a:r>
              <a:rPr lang="en-US" sz="4400" dirty="0">
                <a:latin typeface="Times New Roman" pitchFamily="18" charset="0"/>
              </a:rPr>
              <a:t> </a:t>
            </a:r>
            <a:r>
              <a:rPr lang="en-US" sz="4400" dirty="0" err="1">
                <a:latin typeface="Times New Roman" pitchFamily="18" charset="0"/>
              </a:rPr>
              <a:t>tiết</a:t>
            </a:r>
            <a:r>
              <a:rPr lang="en-US" sz="4400" dirty="0">
                <a:latin typeface="Times New Roman" pitchFamily="18" charset="0"/>
              </a:rPr>
              <a:t> </a:t>
            </a:r>
            <a:r>
              <a:rPr lang="en-US" sz="4400" dirty="0" err="1">
                <a:latin typeface="Times New Roman" pitchFamily="18" charset="0"/>
              </a:rPr>
              <a:t>Tiếng</a:t>
            </a:r>
            <a:r>
              <a:rPr lang="en-US" sz="4400" dirty="0">
                <a:latin typeface="Times New Roman" pitchFamily="18" charset="0"/>
              </a:rPr>
              <a:t> </a:t>
            </a:r>
            <a:r>
              <a:rPr lang="en-US" sz="4400" dirty="0" err="1">
                <a:latin typeface="Times New Roman" pitchFamily="18" charset="0"/>
              </a:rPr>
              <a:t>Việt</a:t>
            </a:r>
            <a:r>
              <a:rPr lang="en-US" sz="4400" dirty="0">
                <a:latin typeface="Times New Roman" pitchFamily="18" charset="0"/>
              </a:rPr>
              <a:t> -</a:t>
            </a:r>
            <a:r>
              <a:rPr lang="en-US" sz="4400" dirty="0" err="1">
                <a:latin typeface="Times New Roman" pitchFamily="18" charset="0"/>
              </a:rPr>
              <a:t>lớp</a:t>
            </a:r>
            <a:r>
              <a:rPr lang="en-US" sz="4400" dirty="0">
                <a:latin typeface="Times New Roman" pitchFamily="18" charset="0"/>
              </a:rPr>
              <a:t> </a:t>
            </a:r>
            <a:r>
              <a:rPr lang="en-US" sz="4400" dirty="0" smtClean="0">
                <a:latin typeface="Times New Roman" pitchFamily="18" charset="0"/>
              </a:rPr>
              <a:t>4B</a:t>
            </a:r>
            <a:endParaRPr lang="en-US" sz="4400" dirty="0">
              <a:latin typeface="Times New Roman" pitchFamily="18" charset="0"/>
            </a:endParaRPr>
          </a:p>
        </p:txBody>
      </p:sp>
    </p:spTree>
    <p:extLst>
      <p:ext uri="{BB962C8B-B14F-4D97-AF65-F5344CB8AC3E}">
        <p14:creationId xmlns:p14="http://schemas.microsoft.com/office/powerpoint/2010/main" val="1329952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0" fill="hold"/>
                                        <p:tgtEl>
                                          <p:spTgt spid="3081"/>
                                        </p:tgtEl>
                                        <p:attrNameLst>
                                          <p:attrName>ppt_w</p:attrName>
                                        </p:attrNameLst>
                                      </p:cBhvr>
                                      <p:tavLst>
                                        <p:tav tm="0">
                                          <p:val>
                                            <p:fltVal val="0"/>
                                          </p:val>
                                        </p:tav>
                                        <p:tav tm="100000">
                                          <p:val>
                                            <p:strVal val="#ppt_w"/>
                                          </p:val>
                                        </p:tav>
                                      </p:tavLst>
                                    </p:anim>
                                    <p:anim calcmode="lin" valueType="num">
                                      <p:cBhvr>
                                        <p:cTn id="8" dur="5000" fill="hold"/>
                                        <p:tgtEl>
                                          <p:spTgt spid="3081"/>
                                        </p:tgtEl>
                                        <p:attrNameLst>
                                          <p:attrName>ppt_h</p:attrName>
                                        </p:attrNameLst>
                                      </p:cBhvr>
                                      <p:tavLst>
                                        <p:tav tm="0">
                                          <p:val>
                                            <p:fltVal val="0"/>
                                          </p:val>
                                        </p:tav>
                                        <p:tav tm="100000">
                                          <p:val>
                                            <p:strVal val="#ppt_h"/>
                                          </p:val>
                                        </p:tav>
                                      </p:tavLst>
                                    </p:anim>
                                    <p:anim calcmode="lin" valueType="num">
                                      <p:cBhvr>
                                        <p:cTn id="9" dur="5000" fill="hold"/>
                                        <p:tgtEl>
                                          <p:spTgt spid="3081"/>
                                        </p:tgtEl>
                                        <p:attrNameLst>
                                          <p:attrName>ppt_x</p:attrName>
                                        </p:attrNameLst>
                                      </p:cBhvr>
                                      <p:tavLst>
                                        <p:tav tm="0">
                                          <p:val>
                                            <p:fltVal val="0.5"/>
                                          </p:val>
                                        </p:tav>
                                        <p:tav tm="100000">
                                          <p:val>
                                            <p:strVal val="#ppt_x"/>
                                          </p:val>
                                        </p:tav>
                                      </p:tavLst>
                                    </p:anim>
                                    <p:anim calcmode="lin" valueType="num">
                                      <p:cBhvr>
                                        <p:cTn id="10" dur="5000" fill="hold"/>
                                        <p:tgtEl>
                                          <p:spTgt spid="308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3000" fill="hold"/>
                                        <p:tgtEl>
                                          <p:spTgt spid="3075"/>
                                        </p:tgtEl>
                                        <p:attrNameLst>
                                          <p:attrName>ppt_w</p:attrName>
                                        </p:attrNameLst>
                                      </p:cBhvr>
                                      <p:tavLst>
                                        <p:tav tm="0">
                                          <p:val>
                                            <p:fltVal val="0"/>
                                          </p:val>
                                        </p:tav>
                                        <p:tav tm="100000">
                                          <p:val>
                                            <p:strVal val="#ppt_w"/>
                                          </p:val>
                                        </p:tav>
                                      </p:tavLst>
                                    </p:anim>
                                    <p:anim calcmode="lin" valueType="num">
                                      <p:cBhvr>
                                        <p:cTn id="14" dur="3000" fill="hold"/>
                                        <p:tgtEl>
                                          <p:spTgt spid="3075"/>
                                        </p:tgtEl>
                                        <p:attrNameLst>
                                          <p:attrName>ppt_h</p:attrName>
                                        </p:attrNameLst>
                                      </p:cBhvr>
                                      <p:tavLst>
                                        <p:tav tm="0">
                                          <p:val>
                                            <p:fltVal val="0"/>
                                          </p:val>
                                        </p:tav>
                                        <p:tav tm="100000">
                                          <p:val>
                                            <p:strVal val="#ppt_h"/>
                                          </p:val>
                                        </p:tav>
                                      </p:tavLst>
                                    </p:anim>
                                    <p:anim calcmode="lin" valueType="num">
                                      <p:cBhvr>
                                        <p:cTn id="15" dur="3000" fill="hold"/>
                                        <p:tgtEl>
                                          <p:spTgt spid="3075"/>
                                        </p:tgtEl>
                                        <p:attrNameLst>
                                          <p:attrName>ppt_x</p:attrName>
                                        </p:attrNameLst>
                                      </p:cBhvr>
                                      <p:tavLst>
                                        <p:tav tm="0">
                                          <p:val>
                                            <p:fltVal val="0.5"/>
                                          </p:val>
                                        </p:tav>
                                        <p:tav tm="100000">
                                          <p:val>
                                            <p:strVal val="#ppt_x"/>
                                          </p:val>
                                        </p:tav>
                                      </p:tavLst>
                                    </p:anim>
                                    <p:anim calcmode="lin" valueType="num">
                                      <p:cBhvr>
                                        <p:cTn id="16" dur="3000" fill="hold"/>
                                        <p:tgtEl>
                                          <p:spTgt spid="3075"/>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3000" fill="hold"/>
                                        <p:tgtEl>
                                          <p:spTgt spid="3076"/>
                                        </p:tgtEl>
                                        <p:attrNameLst>
                                          <p:attrName>ppt_w</p:attrName>
                                        </p:attrNameLst>
                                      </p:cBhvr>
                                      <p:tavLst>
                                        <p:tav tm="0">
                                          <p:val>
                                            <p:fltVal val="0"/>
                                          </p:val>
                                        </p:tav>
                                        <p:tav tm="100000">
                                          <p:val>
                                            <p:strVal val="#ppt_w"/>
                                          </p:val>
                                        </p:tav>
                                      </p:tavLst>
                                    </p:anim>
                                    <p:anim calcmode="lin" valueType="num">
                                      <p:cBhvr>
                                        <p:cTn id="20" dur="3000" fill="hold"/>
                                        <p:tgtEl>
                                          <p:spTgt spid="3076"/>
                                        </p:tgtEl>
                                        <p:attrNameLst>
                                          <p:attrName>ppt_h</p:attrName>
                                        </p:attrNameLst>
                                      </p:cBhvr>
                                      <p:tavLst>
                                        <p:tav tm="0">
                                          <p:val>
                                            <p:fltVal val="0"/>
                                          </p:val>
                                        </p:tav>
                                        <p:tav tm="100000">
                                          <p:val>
                                            <p:strVal val="#ppt_h"/>
                                          </p:val>
                                        </p:tav>
                                      </p:tavLst>
                                    </p:anim>
                                    <p:anim calcmode="lin" valueType="num">
                                      <p:cBhvr>
                                        <p:cTn id="21" dur="3000" fill="hold"/>
                                        <p:tgtEl>
                                          <p:spTgt spid="3076"/>
                                        </p:tgtEl>
                                        <p:attrNameLst>
                                          <p:attrName>ppt_x</p:attrName>
                                        </p:attrNameLst>
                                      </p:cBhvr>
                                      <p:tavLst>
                                        <p:tav tm="0">
                                          <p:val>
                                            <p:fltVal val="0.5"/>
                                          </p:val>
                                        </p:tav>
                                        <p:tav tm="100000">
                                          <p:val>
                                            <p:strVal val="#ppt_x"/>
                                          </p:val>
                                        </p:tav>
                                      </p:tavLst>
                                    </p:anim>
                                    <p:anim calcmode="lin" valueType="num">
                                      <p:cBhvr>
                                        <p:cTn id="22" dur="3000" fill="hold"/>
                                        <p:tgtEl>
                                          <p:spTgt spid="3076"/>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p:cTn id="25" dur="2000" fill="hold"/>
                                        <p:tgtEl>
                                          <p:spTgt spid="3077"/>
                                        </p:tgtEl>
                                        <p:attrNameLst>
                                          <p:attrName>ppt_w</p:attrName>
                                        </p:attrNameLst>
                                      </p:cBhvr>
                                      <p:tavLst>
                                        <p:tav tm="0">
                                          <p:val>
                                            <p:fltVal val="0"/>
                                          </p:val>
                                        </p:tav>
                                        <p:tav tm="100000">
                                          <p:val>
                                            <p:strVal val="#ppt_w"/>
                                          </p:val>
                                        </p:tav>
                                      </p:tavLst>
                                    </p:anim>
                                    <p:anim calcmode="lin" valueType="num">
                                      <p:cBhvr>
                                        <p:cTn id="26" dur="2000" fill="hold"/>
                                        <p:tgtEl>
                                          <p:spTgt spid="3077"/>
                                        </p:tgtEl>
                                        <p:attrNameLst>
                                          <p:attrName>ppt_h</p:attrName>
                                        </p:attrNameLst>
                                      </p:cBhvr>
                                      <p:tavLst>
                                        <p:tav tm="0">
                                          <p:val>
                                            <p:fltVal val="0"/>
                                          </p:val>
                                        </p:tav>
                                        <p:tav tm="100000">
                                          <p:val>
                                            <p:strVal val="#ppt_h"/>
                                          </p:val>
                                        </p:tav>
                                      </p:tavLst>
                                    </p:anim>
                                    <p:anim calcmode="lin" valueType="num">
                                      <p:cBhvr>
                                        <p:cTn id="27" dur="2000" fill="hold"/>
                                        <p:tgtEl>
                                          <p:spTgt spid="3077"/>
                                        </p:tgtEl>
                                        <p:attrNameLst>
                                          <p:attrName>ppt_x</p:attrName>
                                        </p:attrNameLst>
                                      </p:cBhvr>
                                      <p:tavLst>
                                        <p:tav tm="0">
                                          <p:val>
                                            <p:fltVal val="0.5"/>
                                          </p:val>
                                        </p:tav>
                                        <p:tav tm="100000">
                                          <p:val>
                                            <p:strVal val="#ppt_x"/>
                                          </p:val>
                                        </p:tav>
                                      </p:tavLst>
                                    </p:anim>
                                    <p:anim calcmode="lin" valueType="num">
                                      <p:cBhvr>
                                        <p:cTn id="28" dur="2000" fill="hold"/>
                                        <p:tgtEl>
                                          <p:spTgt spid="3077"/>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3078"/>
                                        </p:tgtEl>
                                        <p:attrNameLst>
                                          <p:attrName>style.visibility</p:attrName>
                                        </p:attrNameLst>
                                      </p:cBhvr>
                                      <p:to>
                                        <p:strVal val="visible"/>
                                      </p:to>
                                    </p:set>
                                    <p:anim calcmode="lin" valueType="num">
                                      <p:cBhvr>
                                        <p:cTn id="31" dur="2000" fill="hold"/>
                                        <p:tgtEl>
                                          <p:spTgt spid="3078"/>
                                        </p:tgtEl>
                                        <p:attrNameLst>
                                          <p:attrName>ppt_w</p:attrName>
                                        </p:attrNameLst>
                                      </p:cBhvr>
                                      <p:tavLst>
                                        <p:tav tm="0">
                                          <p:val>
                                            <p:fltVal val="0"/>
                                          </p:val>
                                        </p:tav>
                                        <p:tav tm="100000">
                                          <p:val>
                                            <p:strVal val="#ppt_w"/>
                                          </p:val>
                                        </p:tav>
                                      </p:tavLst>
                                    </p:anim>
                                    <p:anim calcmode="lin" valueType="num">
                                      <p:cBhvr>
                                        <p:cTn id="32" dur="2000" fill="hold"/>
                                        <p:tgtEl>
                                          <p:spTgt spid="3078"/>
                                        </p:tgtEl>
                                        <p:attrNameLst>
                                          <p:attrName>ppt_h</p:attrName>
                                        </p:attrNameLst>
                                      </p:cBhvr>
                                      <p:tavLst>
                                        <p:tav tm="0">
                                          <p:val>
                                            <p:fltVal val="0"/>
                                          </p:val>
                                        </p:tav>
                                        <p:tav tm="100000">
                                          <p:val>
                                            <p:strVal val="#ppt_h"/>
                                          </p:val>
                                        </p:tav>
                                      </p:tavLst>
                                    </p:anim>
                                    <p:anim calcmode="lin" valueType="num">
                                      <p:cBhvr>
                                        <p:cTn id="33" dur="2000" fill="hold"/>
                                        <p:tgtEl>
                                          <p:spTgt spid="3078"/>
                                        </p:tgtEl>
                                        <p:attrNameLst>
                                          <p:attrName>ppt_x</p:attrName>
                                        </p:attrNameLst>
                                      </p:cBhvr>
                                      <p:tavLst>
                                        <p:tav tm="0">
                                          <p:val>
                                            <p:fltVal val="0.5"/>
                                          </p:val>
                                        </p:tav>
                                        <p:tav tm="100000">
                                          <p:val>
                                            <p:strVal val="#ppt_x"/>
                                          </p:val>
                                        </p:tav>
                                      </p:tavLst>
                                    </p:anim>
                                    <p:anim calcmode="lin" valueType="num">
                                      <p:cBhvr>
                                        <p:cTn id="34" dur="2000" fill="hold"/>
                                        <p:tgtEl>
                                          <p:spTgt spid="3078"/>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p:cTn id="37" dur="5000" fill="hold"/>
                                        <p:tgtEl>
                                          <p:spTgt spid="3079"/>
                                        </p:tgtEl>
                                        <p:attrNameLst>
                                          <p:attrName>ppt_w</p:attrName>
                                        </p:attrNameLst>
                                      </p:cBhvr>
                                      <p:tavLst>
                                        <p:tav tm="0">
                                          <p:val>
                                            <p:fltVal val="0"/>
                                          </p:val>
                                        </p:tav>
                                        <p:tav tm="100000">
                                          <p:val>
                                            <p:strVal val="#ppt_w"/>
                                          </p:val>
                                        </p:tav>
                                      </p:tavLst>
                                    </p:anim>
                                    <p:anim calcmode="lin" valueType="num">
                                      <p:cBhvr>
                                        <p:cTn id="38" dur="5000" fill="hold"/>
                                        <p:tgtEl>
                                          <p:spTgt spid="3079"/>
                                        </p:tgtEl>
                                        <p:attrNameLst>
                                          <p:attrName>ppt_h</p:attrName>
                                        </p:attrNameLst>
                                      </p:cBhvr>
                                      <p:tavLst>
                                        <p:tav tm="0">
                                          <p:val>
                                            <p:fltVal val="0"/>
                                          </p:val>
                                        </p:tav>
                                        <p:tav tm="100000">
                                          <p:val>
                                            <p:strVal val="#ppt_h"/>
                                          </p:val>
                                        </p:tav>
                                      </p:tavLst>
                                    </p:anim>
                                    <p:anim calcmode="lin" valueType="num">
                                      <p:cBhvr>
                                        <p:cTn id="39" dur="5000" fill="hold"/>
                                        <p:tgtEl>
                                          <p:spTgt spid="3079"/>
                                        </p:tgtEl>
                                        <p:attrNameLst>
                                          <p:attrName>ppt_x</p:attrName>
                                        </p:attrNameLst>
                                      </p:cBhvr>
                                      <p:tavLst>
                                        <p:tav tm="0">
                                          <p:val>
                                            <p:fltVal val="0.5"/>
                                          </p:val>
                                        </p:tav>
                                        <p:tav tm="100000">
                                          <p:val>
                                            <p:strVal val="#ppt_x"/>
                                          </p:val>
                                        </p:tav>
                                      </p:tavLst>
                                    </p:anim>
                                    <p:anim calcmode="lin" valueType="num">
                                      <p:cBhvr>
                                        <p:cTn id="40" dur="5000" fill="hold"/>
                                        <p:tgtEl>
                                          <p:spTgt spid="3079"/>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3080"/>
                                        </p:tgtEl>
                                        <p:attrNameLst>
                                          <p:attrName>style.visibility</p:attrName>
                                        </p:attrNameLst>
                                      </p:cBhvr>
                                      <p:to>
                                        <p:strVal val="visible"/>
                                      </p:to>
                                    </p:set>
                                    <p:anim calcmode="lin" valueType="num">
                                      <p:cBhvr>
                                        <p:cTn id="43" dur="3000" fill="hold"/>
                                        <p:tgtEl>
                                          <p:spTgt spid="3080"/>
                                        </p:tgtEl>
                                        <p:attrNameLst>
                                          <p:attrName>ppt_w</p:attrName>
                                        </p:attrNameLst>
                                      </p:cBhvr>
                                      <p:tavLst>
                                        <p:tav tm="0">
                                          <p:val>
                                            <p:fltVal val="0"/>
                                          </p:val>
                                        </p:tav>
                                        <p:tav tm="100000">
                                          <p:val>
                                            <p:strVal val="#ppt_w"/>
                                          </p:val>
                                        </p:tav>
                                      </p:tavLst>
                                    </p:anim>
                                    <p:anim calcmode="lin" valueType="num">
                                      <p:cBhvr>
                                        <p:cTn id="44" dur="3000" fill="hold"/>
                                        <p:tgtEl>
                                          <p:spTgt spid="3080"/>
                                        </p:tgtEl>
                                        <p:attrNameLst>
                                          <p:attrName>ppt_h</p:attrName>
                                        </p:attrNameLst>
                                      </p:cBhvr>
                                      <p:tavLst>
                                        <p:tav tm="0">
                                          <p:val>
                                            <p:fltVal val="0"/>
                                          </p:val>
                                        </p:tav>
                                        <p:tav tm="100000">
                                          <p:val>
                                            <p:strVal val="#ppt_h"/>
                                          </p:val>
                                        </p:tav>
                                      </p:tavLst>
                                    </p:anim>
                                    <p:anim calcmode="lin" valueType="num">
                                      <p:cBhvr>
                                        <p:cTn id="45" dur="3000" fill="hold"/>
                                        <p:tgtEl>
                                          <p:spTgt spid="3080"/>
                                        </p:tgtEl>
                                        <p:attrNameLst>
                                          <p:attrName>ppt_x</p:attrName>
                                        </p:attrNameLst>
                                      </p:cBhvr>
                                      <p:tavLst>
                                        <p:tav tm="0">
                                          <p:val>
                                            <p:fltVal val="0.5"/>
                                          </p:val>
                                        </p:tav>
                                        <p:tav tm="100000">
                                          <p:val>
                                            <p:strVal val="#ppt_x"/>
                                          </p:val>
                                        </p:tav>
                                      </p:tavLst>
                                    </p:anim>
                                    <p:anim calcmode="lin" valueType="num">
                                      <p:cBhvr>
                                        <p:cTn id="46" dur="3000" fill="hold"/>
                                        <p:tgtEl>
                                          <p:spTgt spid="3080"/>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3082"/>
                                        </p:tgtEl>
                                        <p:attrNameLst>
                                          <p:attrName>style.visibility</p:attrName>
                                        </p:attrNameLst>
                                      </p:cBhvr>
                                      <p:to>
                                        <p:strVal val="visible"/>
                                      </p:to>
                                    </p:set>
                                    <p:anim calcmode="lin" valueType="num">
                                      <p:cBhvr>
                                        <p:cTn id="49" dur="5000" fill="hold"/>
                                        <p:tgtEl>
                                          <p:spTgt spid="3082"/>
                                        </p:tgtEl>
                                        <p:attrNameLst>
                                          <p:attrName>ppt_w</p:attrName>
                                        </p:attrNameLst>
                                      </p:cBhvr>
                                      <p:tavLst>
                                        <p:tav tm="0">
                                          <p:val>
                                            <p:fltVal val="0"/>
                                          </p:val>
                                        </p:tav>
                                        <p:tav tm="100000">
                                          <p:val>
                                            <p:strVal val="#ppt_w"/>
                                          </p:val>
                                        </p:tav>
                                      </p:tavLst>
                                    </p:anim>
                                    <p:anim calcmode="lin" valueType="num">
                                      <p:cBhvr>
                                        <p:cTn id="50" dur="5000" fill="hold"/>
                                        <p:tgtEl>
                                          <p:spTgt spid="3082"/>
                                        </p:tgtEl>
                                        <p:attrNameLst>
                                          <p:attrName>ppt_h</p:attrName>
                                        </p:attrNameLst>
                                      </p:cBhvr>
                                      <p:tavLst>
                                        <p:tav tm="0">
                                          <p:val>
                                            <p:fltVal val="0"/>
                                          </p:val>
                                        </p:tav>
                                        <p:tav tm="100000">
                                          <p:val>
                                            <p:strVal val="#ppt_h"/>
                                          </p:val>
                                        </p:tav>
                                      </p:tavLst>
                                    </p:anim>
                                    <p:anim calcmode="lin" valueType="num">
                                      <p:cBhvr>
                                        <p:cTn id="51" dur="5000" fill="hold"/>
                                        <p:tgtEl>
                                          <p:spTgt spid="3082"/>
                                        </p:tgtEl>
                                        <p:attrNameLst>
                                          <p:attrName>ppt_x</p:attrName>
                                        </p:attrNameLst>
                                      </p:cBhvr>
                                      <p:tavLst>
                                        <p:tav tm="0">
                                          <p:val>
                                            <p:fltVal val="0.5"/>
                                          </p:val>
                                        </p:tav>
                                        <p:tav tm="100000">
                                          <p:val>
                                            <p:strVal val="#ppt_x"/>
                                          </p:val>
                                        </p:tav>
                                      </p:tavLst>
                                    </p:anim>
                                    <p:anim calcmode="lin" valueType="num">
                                      <p:cBhvr>
                                        <p:cTn id="52" dur="5000" fill="hold"/>
                                        <p:tgtEl>
                                          <p:spTgt spid="3082"/>
                                        </p:tgtEl>
                                        <p:attrNameLst>
                                          <p:attrName>ppt_y</p:attrName>
                                        </p:attrNameLst>
                                      </p:cBhvr>
                                      <p:tavLst>
                                        <p:tav tm="0">
                                          <p:val>
                                            <p:fltVal val="0.5"/>
                                          </p:val>
                                        </p:tav>
                                        <p:tav tm="100000">
                                          <p:val>
                                            <p:strVal val="#ppt_y"/>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3094"/>
                                        </p:tgtEl>
                                        <p:attrNameLst>
                                          <p:attrName>style.visibility</p:attrName>
                                        </p:attrNameLst>
                                      </p:cBhvr>
                                      <p:to>
                                        <p:strVal val="visible"/>
                                      </p:to>
                                    </p:set>
                                    <p:anim calcmode="lin" valueType="num">
                                      <p:cBhvr>
                                        <p:cTn id="55" dur="1000" fill="hold"/>
                                        <p:tgtEl>
                                          <p:spTgt spid="3094"/>
                                        </p:tgtEl>
                                        <p:attrNameLst>
                                          <p:attrName>ppt_w</p:attrName>
                                        </p:attrNameLst>
                                      </p:cBhvr>
                                      <p:tavLst>
                                        <p:tav tm="0">
                                          <p:val>
                                            <p:fltVal val="0"/>
                                          </p:val>
                                        </p:tav>
                                        <p:tav tm="100000">
                                          <p:val>
                                            <p:strVal val="#ppt_w"/>
                                          </p:val>
                                        </p:tav>
                                      </p:tavLst>
                                    </p:anim>
                                    <p:anim calcmode="lin" valueType="num">
                                      <p:cBhvr>
                                        <p:cTn id="56" dur="1000" fill="hold"/>
                                        <p:tgtEl>
                                          <p:spTgt spid="3094"/>
                                        </p:tgtEl>
                                        <p:attrNameLst>
                                          <p:attrName>ppt_h</p:attrName>
                                        </p:attrNameLst>
                                      </p:cBhvr>
                                      <p:tavLst>
                                        <p:tav tm="0">
                                          <p:val>
                                            <p:fltVal val="0"/>
                                          </p:val>
                                        </p:tav>
                                        <p:tav tm="100000">
                                          <p:val>
                                            <p:strVal val="#ppt_h"/>
                                          </p:val>
                                        </p:tav>
                                      </p:tavLst>
                                    </p:anim>
                                    <p:anim calcmode="lin" valueType="num">
                                      <p:cBhvr>
                                        <p:cTn id="57" dur="1000" fill="hold"/>
                                        <p:tgtEl>
                                          <p:spTgt spid="309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9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par>
                                <p:cTn id="59" presetID="21" presetClass="entr" presetSubtype="1" fill="hold" grpId="0" nodeType="withEffect">
                                  <p:stCondLst>
                                    <p:cond delay="0"/>
                                  </p:stCondLst>
                                  <p:childTnLst>
                                    <p:set>
                                      <p:cBhvr>
                                        <p:cTn id="60" dur="1" fill="hold">
                                          <p:stCondLst>
                                            <p:cond delay="0"/>
                                          </p:stCondLst>
                                        </p:cTn>
                                        <p:tgtEl>
                                          <p:spTgt spid="3089"/>
                                        </p:tgtEl>
                                        <p:attrNameLst>
                                          <p:attrName>style.visibility</p:attrName>
                                        </p:attrNameLst>
                                      </p:cBhvr>
                                      <p:to>
                                        <p:strVal val="visible"/>
                                      </p:to>
                                    </p:set>
                                    <p:animEffect transition="in" filter="wheel(1)">
                                      <p:cBhvr>
                                        <p:cTn id="61" dur="2000"/>
                                        <p:tgtEl>
                                          <p:spTgt spid="3089"/>
                                        </p:tgtEl>
                                      </p:cBhvr>
                                    </p:animEffect>
                                  </p:childTnLst>
                                </p:cTn>
                              </p:par>
                              <p:par>
                                <p:cTn id="62" presetID="22" presetClass="emph" presetSubtype="0" repeatCount="10000" fill="remove" grpId="1" nodeType="withEffect">
                                  <p:stCondLst>
                                    <p:cond delay="0"/>
                                  </p:stCondLst>
                                  <p:childTnLst>
                                    <p:animClr clrSpc="hsl" dir="cw">
                                      <p:cBhvr override="childStyle">
                                        <p:cTn id="63" dur="500" fill="hold"/>
                                        <p:tgtEl>
                                          <p:spTgt spid="3089"/>
                                        </p:tgtEl>
                                        <p:attrNameLst>
                                          <p:attrName>style.color</p:attrName>
                                        </p:attrNameLst>
                                      </p:cBhvr>
                                      <p:by>
                                        <p:hsl h="-7200000" s="0" l="0"/>
                                      </p:by>
                                    </p:animClr>
                                    <p:animClr clrSpc="hsl" dir="cw">
                                      <p:cBhvr>
                                        <p:cTn id="64" dur="500" fill="hold"/>
                                        <p:tgtEl>
                                          <p:spTgt spid="3089"/>
                                        </p:tgtEl>
                                        <p:attrNameLst>
                                          <p:attrName>fillcolor</p:attrName>
                                        </p:attrNameLst>
                                      </p:cBhvr>
                                      <p:by>
                                        <p:hsl h="-7200000" s="0" l="0"/>
                                      </p:by>
                                    </p:animClr>
                                    <p:animClr clrSpc="hsl" dir="cw">
                                      <p:cBhvr>
                                        <p:cTn id="65" dur="500" fill="hold"/>
                                        <p:tgtEl>
                                          <p:spTgt spid="3089"/>
                                        </p:tgtEl>
                                        <p:attrNameLst>
                                          <p:attrName>stroke.color</p:attrName>
                                        </p:attrNameLst>
                                      </p:cBhvr>
                                      <p:by>
                                        <p:hsl h="-7200000" s="0" l="0"/>
                                      </p:by>
                                    </p:animClr>
                                    <p:set>
                                      <p:cBhvr>
                                        <p:cTn id="66" dur="500" fill="hold"/>
                                        <p:tgtEl>
                                          <p:spTgt spid="3089"/>
                                        </p:tgtEl>
                                        <p:attrNameLst>
                                          <p:attrName>fill.type</p:attrName>
                                        </p:attrNameLst>
                                      </p:cBhvr>
                                      <p:to>
                                        <p:strVal val="solid"/>
                                      </p:to>
                                    </p:set>
                                  </p:childTnLst>
                                </p:cTn>
                              </p:par>
                              <p:par>
                                <p:cTn id="67" presetID="8" presetClass="entr" presetSubtype="16" fill="hold" grpId="0" nodeType="withEffect">
                                  <p:stCondLst>
                                    <p:cond delay="0"/>
                                  </p:stCondLst>
                                  <p:childTnLst>
                                    <p:set>
                                      <p:cBhvr>
                                        <p:cTn id="68" dur="1" fill="hold">
                                          <p:stCondLst>
                                            <p:cond delay="0"/>
                                          </p:stCondLst>
                                        </p:cTn>
                                        <p:tgtEl>
                                          <p:spTgt spid="3090"/>
                                        </p:tgtEl>
                                        <p:attrNameLst>
                                          <p:attrName>style.visibility</p:attrName>
                                        </p:attrNameLst>
                                      </p:cBhvr>
                                      <p:to>
                                        <p:strVal val="visible"/>
                                      </p:to>
                                    </p:set>
                                    <p:animEffect transition="in" filter="diamond(in)">
                                      <p:cBhvr>
                                        <p:cTn id="69" dur="2000"/>
                                        <p:tgtEl>
                                          <p:spTgt spid="3090"/>
                                        </p:tgtEl>
                                      </p:cBhvr>
                                    </p:animEffect>
                                  </p:childTnLst>
                                </p:cTn>
                              </p:par>
                              <p:par>
                                <p:cTn id="70" presetID="21" presetClass="emph" presetSubtype="0" repeatCount="indefinite" fill="hold" grpId="1" nodeType="withEffect">
                                  <p:stCondLst>
                                    <p:cond delay="0"/>
                                  </p:stCondLst>
                                  <p:childTnLst>
                                    <p:animClr clrSpc="hsl" dir="cw">
                                      <p:cBhvr override="childStyle">
                                        <p:cTn id="71" dur="500" fill="hold"/>
                                        <p:tgtEl>
                                          <p:spTgt spid="3090"/>
                                        </p:tgtEl>
                                        <p:attrNameLst>
                                          <p:attrName>style.color</p:attrName>
                                        </p:attrNameLst>
                                      </p:cBhvr>
                                      <p:by>
                                        <p:hsl h="7200000" s="0" l="0"/>
                                      </p:by>
                                    </p:animClr>
                                    <p:animClr clrSpc="hsl" dir="cw">
                                      <p:cBhvr>
                                        <p:cTn id="72" dur="500" fill="hold"/>
                                        <p:tgtEl>
                                          <p:spTgt spid="3090"/>
                                        </p:tgtEl>
                                        <p:attrNameLst>
                                          <p:attrName>fillcolor</p:attrName>
                                        </p:attrNameLst>
                                      </p:cBhvr>
                                      <p:by>
                                        <p:hsl h="7200000" s="0" l="0"/>
                                      </p:by>
                                    </p:animClr>
                                    <p:animClr clrSpc="hsl" dir="cw">
                                      <p:cBhvr>
                                        <p:cTn id="73" dur="500" fill="hold"/>
                                        <p:tgtEl>
                                          <p:spTgt spid="3090"/>
                                        </p:tgtEl>
                                        <p:attrNameLst>
                                          <p:attrName>stroke.color</p:attrName>
                                        </p:attrNameLst>
                                      </p:cBhvr>
                                      <p:by>
                                        <p:hsl h="7200000" s="0" l="0"/>
                                      </p:by>
                                    </p:animClr>
                                    <p:set>
                                      <p:cBhvr>
                                        <p:cTn id="74" dur="500" fill="hold"/>
                                        <p:tgtEl>
                                          <p:spTgt spid="3090"/>
                                        </p:tgtEl>
                                        <p:attrNameLst>
                                          <p:attrName>fill.type</p:attrName>
                                        </p:attrNameLst>
                                      </p:cBhvr>
                                      <p:to>
                                        <p:strVal val="solid"/>
                                      </p:to>
                                    </p:set>
                                  </p:childTnLst>
                                </p:cTn>
                              </p:par>
                              <p:par>
                                <p:cTn id="75" presetID="4" presetClass="entr" presetSubtype="16" fill="hold" grpId="0" nodeType="withEffect">
                                  <p:stCondLst>
                                    <p:cond delay="0"/>
                                  </p:stCondLst>
                                  <p:childTnLst>
                                    <p:set>
                                      <p:cBhvr>
                                        <p:cTn id="76" dur="1" fill="hold">
                                          <p:stCondLst>
                                            <p:cond delay="0"/>
                                          </p:stCondLst>
                                        </p:cTn>
                                        <p:tgtEl>
                                          <p:spTgt spid="3091"/>
                                        </p:tgtEl>
                                        <p:attrNameLst>
                                          <p:attrName>style.visibility</p:attrName>
                                        </p:attrNameLst>
                                      </p:cBhvr>
                                      <p:to>
                                        <p:strVal val="visible"/>
                                      </p:to>
                                    </p:set>
                                    <p:animEffect transition="in" filter="box(in)">
                                      <p:cBhvr>
                                        <p:cTn id="77" dur="500"/>
                                        <p:tgtEl>
                                          <p:spTgt spid="3091"/>
                                        </p:tgtEl>
                                      </p:cBhvr>
                                    </p:animEffect>
                                  </p:childTnLst>
                                </p:cTn>
                              </p:par>
                              <p:par>
                                <p:cTn id="78" presetID="23" presetClass="emph" presetSubtype="0" fill="hold" grpId="1" nodeType="withEffect">
                                  <p:stCondLst>
                                    <p:cond delay="0"/>
                                  </p:stCondLst>
                                  <p:childTnLst>
                                    <p:animClr clrSpc="hsl" dir="cw">
                                      <p:cBhvr override="childStyle">
                                        <p:cTn id="79" dur="500" fill="hold"/>
                                        <p:tgtEl>
                                          <p:spTgt spid="3091"/>
                                        </p:tgtEl>
                                        <p:attrNameLst>
                                          <p:attrName>style.color</p:attrName>
                                        </p:attrNameLst>
                                      </p:cBhvr>
                                      <p:by>
                                        <p:hsl h="10842353" s="0" l="0"/>
                                      </p:by>
                                    </p:animClr>
                                    <p:animClr clrSpc="hsl" dir="cw">
                                      <p:cBhvr>
                                        <p:cTn id="80" dur="500" fill="hold"/>
                                        <p:tgtEl>
                                          <p:spTgt spid="3091"/>
                                        </p:tgtEl>
                                        <p:attrNameLst>
                                          <p:attrName>fillcolor</p:attrName>
                                        </p:attrNameLst>
                                      </p:cBhvr>
                                      <p:by>
                                        <p:hsl h="10842353" s="0" l="0"/>
                                      </p:by>
                                    </p:animClr>
                                    <p:animClr clrSpc="hsl" dir="cw">
                                      <p:cBhvr>
                                        <p:cTn id="81" dur="500" fill="hold"/>
                                        <p:tgtEl>
                                          <p:spTgt spid="3091"/>
                                        </p:tgtEl>
                                        <p:attrNameLst>
                                          <p:attrName>stroke.color</p:attrName>
                                        </p:attrNameLst>
                                      </p:cBhvr>
                                      <p:by>
                                        <p:hsl h="10842353" s="0" l="0"/>
                                      </p:by>
                                    </p:animClr>
                                    <p:set>
                                      <p:cBhvr>
                                        <p:cTn id="82" dur="500" fill="hold"/>
                                        <p:tgtEl>
                                          <p:spTgt spid="3091"/>
                                        </p:tgtEl>
                                        <p:attrNameLst>
                                          <p:attrName>fill.type</p:attrName>
                                        </p:attrNameLst>
                                      </p:cBhvr>
                                      <p:to>
                                        <p:strVal val="solid"/>
                                      </p:to>
                                    </p:set>
                                  </p:childTnLst>
                                </p:cTn>
                              </p:par>
                              <p:par>
                                <p:cTn id="83" presetID="1" presetClass="entr" presetSubtype="0" fill="hold" nodeType="withEffect">
                                  <p:stCondLst>
                                    <p:cond delay="0"/>
                                  </p:stCondLst>
                                  <p:childTnLst>
                                    <p:set>
                                      <p:cBhvr>
                                        <p:cTn id="84" dur="1" fill="hold">
                                          <p:stCondLst>
                                            <p:cond delay="499"/>
                                          </p:stCondLst>
                                        </p:cTn>
                                        <p:tgtEl>
                                          <p:spTgt spid="3092"/>
                                        </p:tgtEl>
                                        <p:attrNameLst>
                                          <p:attrName>style.visibility</p:attrName>
                                        </p:attrNameLst>
                                      </p:cBhvr>
                                      <p:to>
                                        <p:strVal val="visible"/>
                                      </p:to>
                                    </p:set>
                                  </p:childTnLst>
                                </p:cTn>
                              </p:par>
                              <p:par>
                                <p:cTn id="85" presetID="1" presetClass="mediacall" presetSubtype="0" fill="hold" nodeType="withEffect">
                                  <p:stCondLst>
                                    <p:cond delay="0"/>
                                  </p:stCondLst>
                                  <p:childTnLst>
                                    <p:cmd type="call" cmd="playFrom(0.0)">
                                      <p:cBhvr>
                                        <p:cTn id="86" dur="107000" fill="hold"/>
                                        <p:tgtEl>
                                          <p:spTgt spid="3092"/>
                                        </p:tgtEl>
                                      </p:cBhvr>
                                    </p:cmd>
                                  </p:childTnLst>
                                </p:cTn>
                              </p:par>
                              <p:par>
                                <p:cTn id="87" presetID="4" presetClass="entr" presetSubtype="16" fill="hold" grpId="0" nodeType="withEffect">
                                  <p:stCondLst>
                                    <p:cond delay="0"/>
                                  </p:stCondLst>
                                  <p:childTnLst>
                                    <p:set>
                                      <p:cBhvr>
                                        <p:cTn id="88" dur="1" fill="hold">
                                          <p:stCondLst>
                                            <p:cond delay="0"/>
                                          </p:stCondLst>
                                        </p:cTn>
                                        <p:tgtEl>
                                          <p:spTgt spid="3095"/>
                                        </p:tgtEl>
                                        <p:attrNameLst>
                                          <p:attrName>style.visibility</p:attrName>
                                        </p:attrNameLst>
                                      </p:cBhvr>
                                      <p:to>
                                        <p:strVal val="visible"/>
                                      </p:to>
                                    </p:set>
                                    <p:animEffect transition="in" filter="box(in)">
                                      <p:cBhvr>
                                        <p:cTn id="89" dur="500"/>
                                        <p:tgtEl>
                                          <p:spTgt spid="3095"/>
                                        </p:tgtEl>
                                      </p:cBhvr>
                                    </p:animEffect>
                                  </p:childTnLst>
                                </p:cTn>
                              </p:par>
                              <p:par>
                                <p:cTn id="90" presetID="4" presetClass="entr" presetSubtype="16" fill="hold" grpId="0" nodeType="withEffect">
                                  <p:stCondLst>
                                    <p:cond delay="0"/>
                                  </p:stCondLst>
                                  <p:childTnLst>
                                    <p:set>
                                      <p:cBhvr>
                                        <p:cTn id="91" dur="1" fill="hold">
                                          <p:stCondLst>
                                            <p:cond delay="0"/>
                                          </p:stCondLst>
                                        </p:cTn>
                                        <p:tgtEl>
                                          <p:spTgt spid="3096"/>
                                        </p:tgtEl>
                                        <p:attrNameLst>
                                          <p:attrName>style.visibility</p:attrName>
                                        </p:attrNameLst>
                                      </p:cBhvr>
                                      <p:to>
                                        <p:strVal val="visible"/>
                                      </p:to>
                                    </p:set>
                                    <p:animEffect transition="in" filter="box(in)">
                                      <p:cBhvr>
                                        <p:cTn id="92" dur="500"/>
                                        <p:tgtEl>
                                          <p:spTgt spid="309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3083"/>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281734" fill="hold"/>
                                        <p:tgtEl>
                                          <p:spTgt spid="3083"/>
                                        </p:tgtEl>
                                      </p:cBhvr>
                                    </p:cmd>
                                  </p:childTnLst>
                                </p:cTn>
                              </p:par>
                            </p:childTnLst>
                          </p:cTn>
                        </p:par>
                      </p:childTnLst>
                    </p:cTn>
                  </p:par>
                </p:childTnLst>
              </p:cTn>
              <p:nextCondLst>
                <p:cond evt="onClick" delay="0">
                  <p:tgtEl>
                    <p:spTgt spid="3083"/>
                  </p:tgtEl>
                </p:cond>
              </p:nextCondLst>
            </p:seq>
            <p:audio>
              <p:cMediaNode>
                <p:cTn id="98" fill="hold" display="0">
                  <p:stCondLst>
                    <p:cond delay="indefinite"/>
                  </p:stCondLst>
                  <p:endCondLst>
                    <p:cond evt="onNext" delay="0">
                      <p:tgtEl>
                        <p:sldTgt/>
                      </p:tgtEl>
                    </p:cond>
                    <p:cond evt="onPrev" delay="0">
                      <p:tgtEl>
                        <p:sldTgt/>
                      </p:tgtEl>
                    </p:cond>
                    <p:cond evt="onStopAudio" delay="0">
                      <p:tgtEl>
                        <p:sldTgt/>
                      </p:tgtEl>
                    </p:cond>
                  </p:endCondLst>
                </p:cTn>
                <p:tgtEl>
                  <p:spTgt spid="3083"/>
                </p:tgtEl>
              </p:cMediaNode>
            </p:audio>
            <p:audio>
              <p:cMediaNode>
                <p:cTn id="99" fill="hold" display="0">
                  <p:stCondLst>
                    <p:cond delay="indefinite"/>
                  </p:stCondLst>
                  <p:endCondLst>
                    <p:cond evt="onPrev" delay="0">
                      <p:tgtEl>
                        <p:sldTgt/>
                      </p:tgtEl>
                    </p:cond>
                    <p:cond evt="onStopAudio" delay="0">
                      <p:tgtEl>
                        <p:sldTgt/>
                      </p:tgtEl>
                    </p:cond>
                  </p:endCondLst>
                </p:cTn>
                <p:tgtEl>
                  <p:spTgt spid="3092"/>
                </p:tgtEl>
              </p:cMediaNode>
            </p:audio>
          </p:childTnLst>
        </p:cTn>
      </p:par>
    </p:tnLst>
    <p:bldLst>
      <p:bldP spid="3075" grpId="0" animBg="1"/>
      <p:bldP spid="3076" grpId="0" animBg="1"/>
      <p:bldP spid="3077" grpId="0" animBg="1"/>
      <p:bldP spid="3078" grpId="0" animBg="1"/>
      <p:bldP spid="3079" grpId="0" animBg="1"/>
      <p:bldP spid="3080" grpId="0" animBg="1"/>
      <p:bldP spid="3081" grpId="0" animBg="1"/>
      <p:bldP spid="3082" grpId="0" animBg="1"/>
      <p:bldP spid="3089" grpId="0" animBg="1"/>
      <p:bldP spid="3089" grpId="1" animBg="1"/>
      <p:bldP spid="3090" grpId="0" animBg="1"/>
      <p:bldP spid="3090" grpId="1" animBg="1"/>
      <p:bldP spid="3091" grpId="0" animBg="1"/>
      <p:bldP spid="3091" grpId="1" animBg="1"/>
      <p:bldP spid="3094" grpId="0" autoUpdateAnimBg="0"/>
      <p:bldP spid="3095" grpId="0"/>
      <p:bldP spid="309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202224"/>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9AB7FEF1-8ACD-C2C0-8B39-303B76C295BD}"/>
              </a:ext>
            </a:extLst>
          </p:cNvPr>
          <p:cNvSpPr/>
          <p:nvPr/>
        </p:nvSpPr>
        <p:spPr>
          <a:xfrm>
            <a:off x="890587" y="485044"/>
            <a:ext cx="10410825" cy="25050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32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3200" dirty="0">
                <a:latin typeface="Calibri" panose="020F0502020204030204" pitchFamily="34" charset="0"/>
                <a:cs typeface="Calibri" panose="020F0502020204030204" pitchFamily="34" charset="0"/>
              </a:rPr>
              <a:t>(Trần Nhật Thu)</a:t>
            </a:r>
            <a:endParaRPr lang="en-US" sz="3200" dirty="0">
              <a:latin typeface="Calibri" panose="020F0502020204030204" pitchFamily="34" charset="0"/>
              <a:cs typeface="Calibri" panose="020F0502020204030204" pitchFamily="34" charset="0"/>
            </a:endParaRPr>
          </a:p>
        </p:txBody>
      </p:sp>
      <p:cxnSp>
        <p:nvCxnSpPr>
          <p:cNvPr id="6" name="Straight Connector 5"/>
          <p:cNvCxnSpPr/>
          <p:nvPr/>
        </p:nvCxnSpPr>
        <p:spPr>
          <a:xfrm flipV="1">
            <a:off x="1547446" y="958362"/>
            <a:ext cx="1547446" cy="87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34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76FE679F-3730-D268-3C06-792BBE860D11}"/>
              </a:ext>
            </a:extLst>
          </p:cNvPr>
          <p:cNvSpPr/>
          <p:nvPr/>
        </p:nvSpPr>
        <p:spPr>
          <a:xfrm>
            <a:off x="685800" y="685799"/>
            <a:ext cx="10334625" cy="317182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800" dirty="0">
                <a:latin typeface="Calibri" panose="020F0502020204030204" pitchFamily="34" charset="0"/>
                <a:cs typeface="Calibri" panose="020F0502020204030204" pitchFamily="34" charset="0"/>
              </a:rPr>
              <a:t>(Theo Thi Sảnh)</a:t>
            </a:r>
            <a:endParaRPr lang="en-US" sz="2800" dirty="0">
              <a:latin typeface="Calibri" panose="020F0502020204030204" pitchFamily="34" charset="0"/>
              <a:cs typeface="Calibri" panose="020F0502020204030204" pitchFamily="34" charset="0"/>
            </a:endParaRPr>
          </a:p>
        </p:txBody>
      </p:sp>
      <p:cxnSp>
        <p:nvCxnSpPr>
          <p:cNvPr id="13" name="Straight Connector 12"/>
          <p:cNvCxnSpPr/>
          <p:nvPr/>
        </p:nvCxnSpPr>
        <p:spPr>
          <a:xfrm flipV="1">
            <a:off x="1301261" y="1169377"/>
            <a:ext cx="9372601" cy="87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78876" y="1603134"/>
            <a:ext cx="5026270" cy="5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7548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76FE679F-3730-D268-3C06-792BBE860D11}"/>
              </a:ext>
            </a:extLst>
          </p:cNvPr>
          <p:cNvSpPr/>
          <p:nvPr/>
        </p:nvSpPr>
        <p:spPr>
          <a:xfrm>
            <a:off x="685800" y="95251"/>
            <a:ext cx="10334625" cy="38766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Trần Đức Tiến)</a:t>
            </a:r>
          </a:p>
        </p:txBody>
      </p:sp>
      <p:cxnSp>
        <p:nvCxnSpPr>
          <p:cNvPr id="13" name="Straight Connector 12"/>
          <p:cNvCxnSpPr/>
          <p:nvPr/>
        </p:nvCxnSpPr>
        <p:spPr>
          <a:xfrm flipV="1">
            <a:off x="3578469" y="3033346"/>
            <a:ext cx="7086600" cy="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70084" y="3499338"/>
            <a:ext cx="3689838" cy="234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698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EF404B9-5138-4F14-AFEF-78BB9DB4B44B}"/>
              </a:ext>
            </a:extLst>
          </p:cNvPr>
          <p:cNvSpPr txBox="1"/>
          <p:nvPr/>
        </p:nvSpPr>
        <p:spPr>
          <a:xfrm>
            <a:off x="1078052" y="236649"/>
            <a:ext cx="112568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Tìm câu chủ đề trong từng đoạn</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dưới đây:</a:t>
            </a:r>
            <a:endParaRPr kumimoji="0" lang="en-US" sz="3600" b="1" i="0" u="none" strike="noStrike" kern="1200" cap="none" spc="0" normalizeH="0" baseline="0" noProof="0" dirty="0">
              <a:ln>
                <a:noFill/>
              </a:ln>
              <a:solidFill>
                <a:srgbClr val="000000"/>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EC178B5D-15F8-3B53-E79E-74E1A3E1C009}"/>
              </a:ext>
            </a:extLst>
          </p:cNvPr>
          <p:cNvSpPr/>
          <p:nvPr/>
        </p:nvSpPr>
        <p:spPr>
          <a:xfrm>
            <a:off x="990600" y="933451"/>
            <a:ext cx="10334625" cy="13525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000" dirty="0">
                <a:latin typeface="Calibri" panose="020F0502020204030204" pitchFamily="34" charset="0"/>
                <a:cs typeface="Calibri" panose="020F0502020204030204" pitchFamily="34" charset="0"/>
              </a:rPr>
              <a:t>(Trần Nhật Thu)</a:t>
            </a:r>
            <a:endParaRPr lang="en-US" sz="2000"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7AEF498-D567-A7FD-BEFE-17149F52D1BD}"/>
              </a:ext>
            </a:extLst>
          </p:cNvPr>
          <p:cNvSpPr/>
          <p:nvPr/>
        </p:nvSpPr>
        <p:spPr>
          <a:xfrm>
            <a:off x="990600" y="2419350"/>
            <a:ext cx="10334625" cy="19240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000" dirty="0">
                <a:latin typeface="Calibri" panose="020F0502020204030204" pitchFamily="34" charset="0"/>
                <a:cs typeface="Calibri" panose="020F0502020204030204" pitchFamily="34" charset="0"/>
              </a:rPr>
              <a:t>(Theo Thi Sảnh)</a:t>
            </a:r>
            <a:endParaRPr lang="en-US" sz="2000"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ACD2EB0-DC2D-22E8-B5A2-5C1C0F606194}"/>
              </a:ext>
            </a:extLst>
          </p:cNvPr>
          <p:cNvSpPr/>
          <p:nvPr/>
        </p:nvSpPr>
        <p:spPr>
          <a:xfrm>
            <a:off x="1019175" y="4533900"/>
            <a:ext cx="10334625" cy="232410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algn="r"/>
            <a:r>
              <a:rPr lang="vi-VN" sz="2000" dirty="0">
                <a:latin typeface="Calibri" panose="020F0502020204030204" pitchFamily="34" charset="0"/>
                <a:cs typeface="Calibri" panose="020F0502020204030204" pitchFamily="34" charset="0"/>
              </a:rPr>
              <a:t>(Theo Trần Đức Tiến)</a:t>
            </a:r>
            <a:endParaRPr lang="en-US" sz="2000" dirty="0">
              <a:latin typeface="Calibri" panose="020F0502020204030204" pitchFamily="34" charset="0"/>
              <a:cs typeface="Calibri" panose="020F0502020204030204" pitchFamily="34" charset="0"/>
            </a:endParaRPr>
          </a:p>
        </p:txBody>
      </p:sp>
      <p:cxnSp>
        <p:nvCxnSpPr>
          <p:cNvPr id="9" name="Straight Connector 8"/>
          <p:cNvCxnSpPr/>
          <p:nvPr/>
        </p:nvCxnSpPr>
        <p:spPr>
          <a:xfrm flipV="1">
            <a:off x="1916722" y="791308"/>
            <a:ext cx="292784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374529" y="1283677"/>
            <a:ext cx="1034563" cy="29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12277" y="2883877"/>
            <a:ext cx="9478108" cy="175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230923" y="3200400"/>
            <a:ext cx="597877" cy="87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78823" y="6131169"/>
            <a:ext cx="7590692" cy="41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242647" y="6427177"/>
            <a:ext cx="296007" cy="117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1413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733933" y="1976718"/>
            <a:ext cx="3829557" cy="4881282"/>
          </a:xfrm>
          <a:prstGeom prst="rect">
            <a:avLst/>
          </a:prstGeom>
        </p:spPr>
      </p:pic>
      <p:pic>
        <p:nvPicPr>
          <p:cNvPr id="29" name="图片 37">
            <a:extLst>
              <a:ext uri="{FF2B5EF4-FFF2-40B4-BE49-F238E27FC236}">
                <a16:creationId xmlns:a16="http://schemas.microsoft.com/office/drawing/2014/main" id="{C4C16444-6FD3-75FF-168E-F58C2EFE81D1}"/>
              </a:ext>
            </a:extLst>
          </p:cNvPr>
          <p:cNvPicPr>
            <a:picLocks noChangeAspect="1"/>
          </p:cNvPicPr>
          <p:nvPr/>
        </p:nvPicPr>
        <p:blipFill>
          <a:blip r:embed="rId6"/>
          <a:stretch>
            <a:fillRect/>
          </a:stretch>
        </p:blipFill>
        <p:spPr>
          <a:xfrm>
            <a:off x="9566368" y="3054581"/>
            <a:ext cx="551250" cy="2621250"/>
          </a:xfrm>
          <a:prstGeom prst="rect">
            <a:avLst/>
          </a:prstGeom>
        </p:spPr>
      </p:pic>
      <p:grpSp>
        <p:nvGrpSpPr>
          <p:cNvPr id="30" name="Group 29">
            <a:extLst>
              <a:ext uri="{FF2B5EF4-FFF2-40B4-BE49-F238E27FC236}">
                <a16:creationId xmlns:a16="http://schemas.microsoft.com/office/drawing/2014/main" id="{8BE900B8-AD74-3EFD-89AC-97481E986DB5}"/>
              </a:ext>
            </a:extLst>
          </p:cNvPr>
          <p:cNvGrpSpPr/>
          <p:nvPr/>
        </p:nvGrpSpPr>
        <p:grpSpPr>
          <a:xfrm>
            <a:off x="2841757" y="781234"/>
            <a:ext cx="7121393" cy="4339147"/>
            <a:chOff x="4651376" y="2060575"/>
            <a:chExt cx="2735263" cy="3294064"/>
          </a:xfrm>
        </p:grpSpPr>
        <p:sp>
          <p:nvSpPr>
            <p:cNvPr id="31" name="Freeform 5">
              <a:extLst>
                <a:ext uri="{FF2B5EF4-FFF2-40B4-BE49-F238E27FC236}">
                  <a16:creationId xmlns:a16="http://schemas.microsoft.com/office/drawing/2014/main"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2" name="Freeform 6">
              <a:extLst>
                <a:ext uri="{FF2B5EF4-FFF2-40B4-BE49-F238E27FC236}">
                  <a16:creationId xmlns:a16="http://schemas.microsoft.com/office/drawing/2014/main"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3" name="Oval 7">
              <a:extLst>
                <a:ext uri="{FF2B5EF4-FFF2-40B4-BE49-F238E27FC236}">
                  <a16:creationId xmlns:a16="http://schemas.microsoft.com/office/drawing/2014/main"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4" name="Oval 8">
              <a:extLst>
                <a:ext uri="{FF2B5EF4-FFF2-40B4-BE49-F238E27FC236}">
                  <a16:creationId xmlns:a16="http://schemas.microsoft.com/office/drawing/2014/main"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5" name="Oval 9">
              <a:extLst>
                <a:ext uri="{FF2B5EF4-FFF2-40B4-BE49-F238E27FC236}">
                  <a16:creationId xmlns:a16="http://schemas.microsoft.com/office/drawing/2014/main"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6" name="Oval 10">
              <a:extLst>
                <a:ext uri="{FF2B5EF4-FFF2-40B4-BE49-F238E27FC236}">
                  <a16:creationId xmlns:a16="http://schemas.microsoft.com/office/drawing/2014/main"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7" name="Oval 11">
              <a:extLst>
                <a:ext uri="{FF2B5EF4-FFF2-40B4-BE49-F238E27FC236}">
                  <a16:creationId xmlns:a16="http://schemas.microsoft.com/office/drawing/2014/main"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8" name="Oval 12">
              <a:extLst>
                <a:ext uri="{FF2B5EF4-FFF2-40B4-BE49-F238E27FC236}">
                  <a16:creationId xmlns:a16="http://schemas.microsoft.com/office/drawing/2014/main"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9" name="Oval 13">
              <a:extLst>
                <a:ext uri="{FF2B5EF4-FFF2-40B4-BE49-F238E27FC236}">
                  <a16:creationId xmlns:a16="http://schemas.microsoft.com/office/drawing/2014/main"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0" name="Freeform 14">
              <a:extLst>
                <a:ext uri="{FF2B5EF4-FFF2-40B4-BE49-F238E27FC236}">
                  <a16:creationId xmlns:a16="http://schemas.microsoft.com/office/drawing/2014/main"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1" name="Freeform 15">
              <a:extLst>
                <a:ext uri="{FF2B5EF4-FFF2-40B4-BE49-F238E27FC236}">
                  <a16:creationId xmlns:a16="http://schemas.microsoft.com/office/drawing/2014/main"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2" name="Freeform 16">
              <a:extLst>
                <a:ext uri="{FF2B5EF4-FFF2-40B4-BE49-F238E27FC236}">
                  <a16:creationId xmlns:a16="http://schemas.microsoft.com/office/drawing/2014/main"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3" name="Freeform 17">
              <a:extLst>
                <a:ext uri="{FF2B5EF4-FFF2-40B4-BE49-F238E27FC236}">
                  <a16:creationId xmlns:a16="http://schemas.microsoft.com/office/drawing/2014/main"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4" name="Freeform 18">
              <a:extLst>
                <a:ext uri="{FF2B5EF4-FFF2-40B4-BE49-F238E27FC236}">
                  <a16:creationId xmlns:a16="http://schemas.microsoft.com/office/drawing/2014/main"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5" name="Freeform 19">
              <a:extLst>
                <a:ext uri="{FF2B5EF4-FFF2-40B4-BE49-F238E27FC236}">
                  <a16:creationId xmlns:a16="http://schemas.microsoft.com/office/drawing/2014/main"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6" name="Freeform 20">
              <a:extLst>
                <a:ext uri="{FF2B5EF4-FFF2-40B4-BE49-F238E27FC236}">
                  <a16:creationId xmlns:a16="http://schemas.microsoft.com/office/drawing/2014/main"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7" name="Freeform 21">
              <a:extLst>
                <a:ext uri="{FF2B5EF4-FFF2-40B4-BE49-F238E27FC236}">
                  <a16:creationId xmlns:a16="http://schemas.microsoft.com/office/drawing/2014/main"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48" name="TextBox 47">
            <a:extLst>
              <a:ext uri="{FF2B5EF4-FFF2-40B4-BE49-F238E27FC236}">
                <a16:creationId xmlns:a16="http://schemas.microsoft.com/office/drawing/2014/main" id="{99FF38ED-EC50-1367-A0EF-66B980F4F1B6}"/>
              </a:ext>
            </a:extLst>
          </p:cNvPr>
          <p:cNvSpPr txBox="1"/>
          <p:nvPr/>
        </p:nvSpPr>
        <p:spPr>
          <a:xfrm rot="21279080">
            <a:off x="4208549" y="1808427"/>
            <a:ext cx="4381410" cy="2554545"/>
          </a:xfrm>
          <a:prstGeom prst="rect">
            <a:avLst/>
          </a:prstGeom>
          <a:noFill/>
        </p:spPr>
        <p:txBody>
          <a:bodyPr wrap="square" rtlCol="0">
            <a:spAutoFit/>
          </a:bodyPr>
          <a:lstStyle/>
          <a:p>
            <a:pPr lvl="0" algn="ctr" defTabSz="1218565"/>
            <a:r>
              <a:rPr lang="en-US" sz="4000" dirty="0">
                <a:solidFill>
                  <a:prstClr val="black"/>
                </a:solidFill>
                <a:latin typeface="Calibri" panose="020F0502020204030204" pitchFamily="34" charset="0"/>
                <a:cs typeface="Calibri" panose="020F0502020204030204" pitchFamily="34" charset="0"/>
              </a:rPr>
              <a:t>2. </a:t>
            </a:r>
            <a:r>
              <a:rPr lang="vi-VN" sz="4000" dirty="0">
                <a:solidFill>
                  <a:prstClr val="black"/>
                </a:solidFill>
                <a:latin typeface="Calibri" panose="020F0502020204030204" pitchFamily="34" charset="0"/>
                <a:cs typeface="Calibri" panose="020F0502020204030204" pitchFamily="34" charset="0"/>
              </a:rPr>
              <a:t>Tìm các động từ trong một đoạn văn (a, b hoặc c) ở bài tập 2.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9" name="图片 38">
            <a:extLst>
              <a:ext uri="{FF2B5EF4-FFF2-40B4-BE49-F238E27FC236}">
                <a16:creationId xmlns:a16="http://schemas.microsoft.com/office/drawing/2014/main" id="{FD39047B-A866-D19E-E9FF-22566AEA2566}"/>
              </a:ext>
            </a:extLst>
          </p:cNvPr>
          <p:cNvPicPr>
            <a:picLocks noChangeAspect="1"/>
          </p:cNvPicPr>
          <p:nvPr/>
        </p:nvPicPr>
        <p:blipFill>
          <a:blip r:embed="rId7"/>
          <a:stretch>
            <a:fillRect/>
          </a:stretch>
        </p:blipFill>
        <p:spPr>
          <a:xfrm rot="19747431">
            <a:off x="9665283" y="3088768"/>
            <a:ext cx="618750" cy="2610000"/>
          </a:xfrm>
          <a:prstGeom prst="rect">
            <a:avLst/>
          </a:prstGeom>
        </p:spPr>
      </p:pic>
    </p:spTree>
    <p:extLst>
      <p:ext uri="{BB962C8B-B14F-4D97-AF65-F5344CB8AC3E}">
        <p14:creationId xmlns:p14="http://schemas.microsoft.com/office/powerpoint/2010/main" val="20202633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52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52000">
                                          <p:cBhvr additive="base">
                                            <p:cTn id="21" dur="75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ppt_x"/>
                                              </p:val>
                                            </p:tav>
                                            <p:tav tm="100000">
                                              <p:val>
                                                <p:strVal val="#ppt_x"/>
                                              </p:val>
                                            </p:tav>
                                          </p:tavLst>
                                        </p:anim>
                                        <p:anim calcmode="lin" valueType="num">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3" name="Rectangle: Rounded Corners 2">
            <a:extLst>
              <a:ext uri="{FF2B5EF4-FFF2-40B4-BE49-F238E27FC236}">
                <a16:creationId xmlns:a16="http://schemas.microsoft.com/office/drawing/2014/main" id="{3CA5539A-C8BF-7F94-807F-21B021A6B506}"/>
              </a:ext>
            </a:extLst>
          </p:cNvPr>
          <p:cNvSpPr/>
          <p:nvPr/>
        </p:nvSpPr>
        <p:spPr>
          <a:xfrm>
            <a:off x="99369" y="190499"/>
            <a:ext cx="11993262" cy="6400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44CFEA8-4251-88D9-FF32-75BB02152520}"/>
              </a:ext>
            </a:extLst>
          </p:cNvPr>
          <p:cNvSpPr/>
          <p:nvPr/>
        </p:nvSpPr>
        <p:spPr>
          <a:xfrm>
            <a:off x="523875" y="704851"/>
            <a:ext cx="10334625" cy="221932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800" dirty="0">
                <a:latin typeface="Calibri" panose="020F0502020204030204" pitchFamily="34" charset="0"/>
                <a:cs typeface="Calibri" panose="020F0502020204030204" pitchFamily="34" charset="0"/>
              </a:rPr>
              <a:t>(Trần Nhật Thu)</a:t>
            </a:r>
            <a:endParaRPr lang="en-US" sz="2800" dirty="0">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6A02C64D-C6F2-A11B-C6E1-0216A5AAF550}"/>
              </a:ext>
            </a:extLst>
          </p:cNvPr>
          <p:cNvCxnSpPr/>
          <p:nvPr/>
        </p:nvCxnSpPr>
        <p:spPr>
          <a:xfrm>
            <a:off x="1819275" y="1143000"/>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D1AA02F-3BDB-A6B5-23CD-4D6C3E69F4F1}"/>
              </a:ext>
            </a:extLst>
          </p:cNvPr>
          <p:cNvCxnSpPr/>
          <p:nvPr/>
        </p:nvCxnSpPr>
        <p:spPr>
          <a:xfrm>
            <a:off x="3276600" y="1133475"/>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9A9E4C-F22C-B853-6DB7-3293D9BD7EB5}"/>
              </a:ext>
            </a:extLst>
          </p:cNvPr>
          <p:cNvCxnSpPr/>
          <p:nvPr/>
        </p:nvCxnSpPr>
        <p:spPr>
          <a:xfrm>
            <a:off x="8401050" y="1171575"/>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50F3CE-6D25-C0AF-E99F-6AD95D3E5CF6}"/>
              </a:ext>
            </a:extLst>
          </p:cNvPr>
          <p:cNvCxnSpPr>
            <a:cxnSpLocks/>
          </p:cNvCxnSpPr>
          <p:nvPr/>
        </p:nvCxnSpPr>
        <p:spPr>
          <a:xfrm>
            <a:off x="4819650" y="156210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9F1DFC-98A7-91C0-984F-B2C65E1F35B6}"/>
              </a:ext>
            </a:extLst>
          </p:cNvPr>
          <p:cNvCxnSpPr>
            <a:cxnSpLocks/>
          </p:cNvCxnSpPr>
          <p:nvPr/>
        </p:nvCxnSpPr>
        <p:spPr>
          <a:xfrm>
            <a:off x="8439150" y="156210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E5F4B4-9B3E-A861-9A8D-8EABE9C65AD7}"/>
              </a:ext>
            </a:extLst>
          </p:cNvPr>
          <p:cNvCxnSpPr>
            <a:cxnSpLocks/>
          </p:cNvCxnSpPr>
          <p:nvPr/>
        </p:nvCxnSpPr>
        <p:spPr>
          <a:xfrm>
            <a:off x="1485900" y="200025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ADDE81-A7C9-19E6-0408-EC23FE61DAD5}"/>
              </a:ext>
            </a:extLst>
          </p:cNvPr>
          <p:cNvCxnSpPr>
            <a:cxnSpLocks/>
          </p:cNvCxnSpPr>
          <p:nvPr/>
        </p:nvCxnSpPr>
        <p:spPr>
          <a:xfrm>
            <a:off x="7848600" y="2019300"/>
            <a:ext cx="800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0B941046-FA5D-859F-134D-68FE2C5EDF1F}"/>
              </a:ext>
            </a:extLst>
          </p:cNvPr>
          <p:cNvSpPr/>
          <p:nvPr/>
        </p:nvSpPr>
        <p:spPr>
          <a:xfrm>
            <a:off x="657225" y="3209924"/>
            <a:ext cx="10334625" cy="317182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800" dirty="0">
                <a:latin typeface="Calibri" panose="020F0502020204030204" pitchFamily="34" charset="0"/>
                <a:cs typeface="Calibri" panose="020F0502020204030204" pitchFamily="34" charset="0"/>
              </a:rPr>
              <a:t>(Theo Thi Sảnh)</a:t>
            </a:r>
            <a:endParaRPr lang="en-US" sz="2800" dirty="0">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9E6250E4-DC81-4A31-2537-9CEB83651081}"/>
              </a:ext>
            </a:extLst>
          </p:cNvPr>
          <p:cNvCxnSpPr>
            <a:cxnSpLocks/>
          </p:cNvCxnSpPr>
          <p:nvPr/>
        </p:nvCxnSpPr>
        <p:spPr>
          <a:xfrm>
            <a:off x="3543300" y="3733800"/>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1F8678-5284-ED47-FF42-8A4875C528F0}"/>
              </a:ext>
            </a:extLst>
          </p:cNvPr>
          <p:cNvCxnSpPr>
            <a:cxnSpLocks/>
          </p:cNvCxnSpPr>
          <p:nvPr/>
        </p:nvCxnSpPr>
        <p:spPr>
          <a:xfrm>
            <a:off x="3486150" y="41243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5AD92AB-5389-9E56-4D3F-8391CC1BEA2C}"/>
              </a:ext>
            </a:extLst>
          </p:cNvPr>
          <p:cNvCxnSpPr>
            <a:cxnSpLocks/>
          </p:cNvCxnSpPr>
          <p:nvPr/>
        </p:nvCxnSpPr>
        <p:spPr>
          <a:xfrm>
            <a:off x="4295775" y="4552950"/>
            <a:ext cx="790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4B53C0-4C9A-15FD-0434-B15BB7E2F16E}"/>
              </a:ext>
            </a:extLst>
          </p:cNvPr>
          <p:cNvCxnSpPr>
            <a:cxnSpLocks/>
          </p:cNvCxnSpPr>
          <p:nvPr/>
        </p:nvCxnSpPr>
        <p:spPr>
          <a:xfrm>
            <a:off x="6343650" y="4962525"/>
            <a:ext cx="628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4E88D7-BA4D-EA03-550E-125FC9A3EAC3}"/>
              </a:ext>
            </a:extLst>
          </p:cNvPr>
          <p:cNvCxnSpPr>
            <a:cxnSpLocks/>
          </p:cNvCxnSpPr>
          <p:nvPr/>
        </p:nvCxnSpPr>
        <p:spPr>
          <a:xfrm>
            <a:off x="7562850" y="497205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08985B-CE6F-3DF7-7529-CD7E8BFB45D8}"/>
              </a:ext>
            </a:extLst>
          </p:cNvPr>
          <p:cNvCxnSpPr>
            <a:cxnSpLocks/>
          </p:cNvCxnSpPr>
          <p:nvPr/>
        </p:nvCxnSpPr>
        <p:spPr>
          <a:xfrm>
            <a:off x="10106025" y="4981575"/>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FFFB717-A2CD-2D64-1AA5-4EA780057CA5}"/>
              </a:ext>
            </a:extLst>
          </p:cNvPr>
          <p:cNvCxnSpPr>
            <a:cxnSpLocks/>
          </p:cNvCxnSpPr>
          <p:nvPr/>
        </p:nvCxnSpPr>
        <p:spPr>
          <a:xfrm>
            <a:off x="2524125" y="5400675"/>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1A37A1-1EED-CAE6-7AD9-3076A707DE85}"/>
              </a:ext>
            </a:extLst>
          </p:cNvPr>
          <p:cNvCxnSpPr>
            <a:cxnSpLocks/>
          </p:cNvCxnSpPr>
          <p:nvPr/>
        </p:nvCxnSpPr>
        <p:spPr>
          <a:xfrm>
            <a:off x="5667375" y="5838825"/>
            <a:ext cx="63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468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3" name="Rectangle: Rounded Corners 2">
            <a:extLst>
              <a:ext uri="{FF2B5EF4-FFF2-40B4-BE49-F238E27FC236}">
                <a16:creationId xmlns:a16="http://schemas.microsoft.com/office/drawing/2014/main" id="{3CA5539A-C8BF-7F94-807F-21B021A6B506}"/>
              </a:ext>
            </a:extLst>
          </p:cNvPr>
          <p:cNvSpPr/>
          <p:nvPr/>
        </p:nvSpPr>
        <p:spPr>
          <a:xfrm>
            <a:off x="99369" y="190499"/>
            <a:ext cx="11993262" cy="6400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62F8DDB6-644F-12A4-8187-D450DA62B59A}"/>
              </a:ext>
            </a:extLst>
          </p:cNvPr>
          <p:cNvSpPr/>
          <p:nvPr/>
        </p:nvSpPr>
        <p:spPr>
          <a:xfrm>
            <a:off x="828675" y="1209676"/>
            <a:ext cx="10334625" cy="38766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Trần Đức Tiến)</a:t>
            </a:r>
          </a:p>
        </p:txBody>
      </p:sp>
      <p:cxnSp>
        <p:nvCxnSpPr>
          <p:cNvPr id="7" name="Straight Connector 6">
            <a:extLst>
              <a:ext uri="{FF2B5EF4-FFF2-40B4-BE49-F238E27FC236}">
                <a16:creationId xmlns:a16="http://schemas.microsoft.com/office/drawing/2014/main" id="{92F8E0B6-F733-8A9C-1B44-5D8B485A9EB5}"/>
              </a:ext>
            </a:extLst>
          </p:cNvPr>
          <p:cNvCxnSpPr>
            <a:cxnSpLocks/>
          </p:cNvCxnSpPr>
          <p:nvPr/>
        </p:nvCxnSpPr>
        <p:spPr>
          <a:xfrm>
            <a:off x="4314825" y="1619250"/>
            <a:ext cx="60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225D71-87A7-B87B-3971-7322A2181FA8}"/>
              </a:ext>
            </a:extLst>
          </p:cNvPr>
          <p:cNvCxnSpPr>
            <a:cxnSpLocks/>
          </p:cNvCxnSpPr>
          <p:nvPr/>
        </p:nvCxnSpPr>
        <p:spPr>
          <a:xfrm>
            <a:off x="8448675" y="1609725"/>
            <a:ext cx="771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A8F9454-392B-7E07-EA13-A734B433DA17}"/>
              </a:ext>
            </a:extLst>
          </p:cNvPr>
          <p:cNvCxnSpPr>
            <a:cxnSpLocks/>
          </p:cNvCxnSpPr>
          <p:nvPr/>
        </p:nvCxnSpPr>
        <p:spPr>
          <a:xfrm>
            <a:off x="9382125" y="162877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B3B62F7-ED76-D1D7-A987-48FCE1306AC2}"/>
              </a:ext>
            </a:extLst>
          </p:cNvPr>
          <p:cNvCxnSpPr>
            <a:cxnSpLocks/>
          </p:cNvCxnSpPr>
          <p:nvPr/>
        </p:nvCxnSpPr>
        <p:spPr>
          <a:xfrm>
            <a:off x="5781675" y="2886075"/>
            <a:ext cx="523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8110BA-9E2B-5530-8EDE-BFF6FB3A27CC}"/>
              </a:ext>
            </a:extLst>
          </p:cNvPr>
          <p:cNvCxnSpPr>
            <a:cxnSpLocks/>
          </p:cNvCxnSpPr>
          <p:nvPr/>
        </p:nvCxnSpPr>
        <p:spPr>
          <a:xfrm>
            <a:off x="8039100" y="290512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1957B4-6B85-F66E-7914-2857C8C972F4}"/>
              </a:ext>
            </a:extLst>
          </p:cNvPr>
          <p:cNvCxnSpPr>
            <a:cxnSpLocks/>
          </p:cNvCxnSpPr>
          <p:nvPr/>
        </p:nvCxnSpPr>
        <p:spPr>
          <a:xfrm>
            <a:off x="4581525" y="33432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4896A5-081B-F0D4-1671-9E9DD1EE6A71}"/>
              </a:ext>
            </a:extLst>
          </p:cNvPr>
          <p:cNvCxnSpPr>
            <a:cxnSpLocks/>
          </p:cNvCxnSpPr>
          <p:nvPr/>
        </p:nvCxnSpPr>
        <p:spPr>
          <a:xfrm>
            <a:off x="1143000" y="4638675"/>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7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2" name="TextBox 1">
            <a:extLst>
              <a:ext uri="{FF2B5EF4-FFF2-40B4-BE49-F238E27FC236}">
                <a16:creationId xmlns:a16="http://schemas.microsoft.com/office/drawing/2014/main" id="{5DB83BB2-5539-8F7F-E020-BFAA836C3657}"/>
              </a:ext>
            </a:extLst>
          </p:cNvPr>
          <p:cNvSpPr txBox="1"/>
          <p:nvPr/>
        </p:nvSpPr>
        <p:spPr>
          <a:xfrm>
            <a:off x="2628900" y="1514475"/>
            <a:ext cx="62293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Vận</a:t>
            </a: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dụng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585629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CFCC13-D2CF-4011-8900-F69482650151}"/>
              </a:ext>
            </a:extLst>
          </p:cNvPr>
          <p:cNvPicPr>
            <a:picLocks noChangeAspect="1"/>
          </p:cNvPicPr>
          <p:nvPr/>
        </p:nvPicPr>
        <p:blipFill>
          <a:blip r:embed="rId2"/>
          <a:stretch>
            <a:fillRect/>
          </a:stretch>
        </p:blipFill>
        <p:spPr>
          <a:xfrm>
            <a:off x="0" y="0"/>
            <a:ext cx="12192000" cy="6420678"/>
          </a:xfrm>
          <a:prstGeom prst="rect">
            <a:avLst/>
          </a:prstGeom>
        </p:spPr>
      </p:pic>
      <p:pic>
        <p:nvPicPr>
          <p:cNvPr id="3" name="Picture 2">
            <a:extLst>
              <a:ext uri="{FF2B5EF4-FFF2-40B4-BE49-F238E27FC236}">
                <a16:creationId xmlns:a16="http://schemas.microsoft.com/office/drawing/2014/main" id="{E5B3E5CC-2339-4749-A51F-074F913048FB}"/>
              </a:ext>
            </a:extLst>
          </p:cNvPr>
          <p:cNvPicPr>
            <a:picLocks noChangeAspect="1"/>
          </p:cNvPicPr>
          <p:nvPr/>
        </p:nvPicPr>
        <p:blipFill rotWithShape="1">
          <a:blip r:embed="rId3"/>
          <a:srcRect l="8670" t="13514"/>
          <a:stretch/>
        </p:blipFill>
        <p:spPr>
          <a:xfrm>
            <a:off x="1892595" y="318976"/>
            <a:ext cx="8912686" cy="6220047"/>
          </a:xfrm>
          <a:prstGeom prst="rect">
            <a:avLst/>
          </a:prstGeom>
        </p:spPr>
      </p:pic>
      <p:sp>
        <p:nvSpPr>
          <p:cNvPr id="4" name="TextBox 3">
            <a:extLst>
              <a:ext uri="{FF2B5EF4-FFF2-40B4-BE49-F238E27FC236}">
                <a16:creationId xmlns:a16="http://schemas.microsoft.com/office/drawing/2014/main" id="{A0C99536-C296-464E-AEB8-55D47EC9D7F9}"/>
              </a:ext>
            </a:extLst>
          </p:cNvPr>
          <p:cNvSpPr txBox="1"/>
          <p:nvPr/>
        </p:nvSpPr>
        <p:spPr>
          <a:xfrm>
            <a:off x="2634143" y="1910196"/>
            <a:ext cx="69339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Chúng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ta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sẽ</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cùng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bạn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nhỏ</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du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lịch</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khắp</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nơi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ngắm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nhìn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những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phong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cảnh</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tuyệt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đẹp</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b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b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Mỗi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vùng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đất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em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ghé</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thăm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hãy</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trả</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lời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trả</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lời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câu</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hỏi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nhé</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Sẵn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sàng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cho</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chuyến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tham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quan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nào</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7915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AB869-1AB3-421D-9515-87183C4A4A2A}"/>
              </a:ext>
            </a:extLst>
          </p:cNvPr>
          <p:cNvPicPr>
            <a:picLocks noChangeAspect="1"/>
          </p:cNvPicPr>
          <p:nvPr/>
        </p:nvPicPr>
        <p:blipFill>
          <a:blip r:embed="rId7"/>
          <a:stretch>
            <a:fillRect/>
          </a:stretch>
        </p:blipFill>
        <p:spPr>
          <a:xfrm>
            <a:off x="0" y="428506"/>
            <a:ext cx="12192000" cy="6429494"/>
          </a:xfrm>
          <a:prstGeom prst="rect">
            <a:avLst/>
          </a:prstGeom>
        </p:spPr>
      </p:pic>
      <p:pic>
        <p:nvPicPr>
          <p:cNvPr id="3" name="Picture 2">
            <a:extLst>
              <a:ext uri="{FF2B5EF4-FFF2-40B4-BE49-F238E27FC236}">
                <a16:creationId xmlns:a16="http://schemas.microsoft.com/office/drawing/2014/main" id="{583BDB3A-C6B9-4A11-A623-7A4FF1BD72AB}"/>
              </a:ext>
            </a:extLst>
          </p:cNvPr>
          <p:cNvPicPr>
            <a:picLocks noChangeAspect="1"/>
          </p:cNvPicPr>
          <p:nvPr/>
        </p:nvPicPr>
        <p:blipFill>
          <a:blip r:embed="rId8"/>
          <a:stretch>
            <a:fillRect/>
          </a:stretch>
        </p:blipFill>
        <p:spPr>
          <a:xfrm>
            <a:off x="564245" y="428506"/>
            <a:ext cx="2317178" cy="1416789"/>
          </a:xfrm>
          <a:prstGeom prst="rect">
            <a:avLst/>
          </a:prstGeom>
        </p:spPr>
      </p:pic>
      <p:pic>
        <p:nvPicPr>
          <p:cNvPr id="4" name="Picture 3">
            <a:extLst>
              <a:ext uri="{FF2B5EF4-FFF2-40B4-BE49-F238E27FC236}">
                <a16:creationId xmlns:a16="http://schemas.microsoft.com/office/drawing/2014/main" id="{1FC4EE2C-CCAF-49FF-A904-1BEF7647FF6D}"/>
              </a:ext>
            </a:extLst>
          </p:cNvPr>
          <p:cNvPicPr>
            <a:picLocks noChangeAspect="1"/>
          </p:cNvPicPr>
          <p:nvPr/>
        </p:nvPicPr>
        <p:blipFill>
          <a:blip r:embed="rId8"/>
          <a:stretch>
            <a:fillRect/>
          </a:stretch>
        </p:blipFill>
        <p:spPr>
          <a:xfrm>
            <a:off x="6340216" y="668286"/>
            <a:ext cx="2454127" cy="1500524"/>
          </a:xfrm>
          <a:prstGeom prst="rect">
            <a:avLst/>
          </a:prstGeom>
        </p:spPr>
      </p:pic>
      <p:pic>
        <p:nvPicPr>
          <p:cNvPr id="5" name="Picture 4">
            <a:extLst>
              <a:ext uri="{FF2B5EF4-FFF2-40B4-BE49-F238E27FC236}">
                <a16:creationId xmlns:a16="http://schemas.microsoft.com/office/drawing/2014/main" id="{459CEB3D-2FE7-4EA9-A929-08068803E302}"/>
              </a:ext>
            </a:extLst>
          </p:cNvPr>
          <p:cNvPicPr>
            <a:picLocks noChangeAspect="1"/>
          </p:cNvPicPr>
          <p:nvPr/>
        </p:nvPicPr>
        <p:blipFill>
          <a:blip r:embed="rId9"/>
          <a:stretch>
            <a:fillRect/>
          </a:stretch>
        </p:blipFill>
        <p:spPr>
          <a:xfrm>
            <a:off x="2884492" y="19655"/>
            <a:ext cx="1793691" cy="1825640"/>
          </a:xfrm>
          <a:prstGeom prst="rect">
            <a:avLst/>
          </a:prstGeom>
        </p:spPr>
      </p:pic>
      <p:pic>
        <p:nvPicPr>
          <p:cNvPr id="6" name="Picture 5">
            <a:extLst>
              <a:ext uri="{FF2B5EF4-FFF2-40B4-BE49-F238E27FC236}">
                <a16:creationId xmlns:a16="http://schemas.microsoft.com/office/drawing/2014/main" id="{402E24F1-F853-4106-8DD2-97CC1041DD22}"/>
              </a:ext>
            </a:extLst>
          </p:cNvPr>
          <p:cNvPicPr>
            <a:picLocks noChangeAspect="1"/>
          </p:cNvPicPr>
          <p:nvPr/>
        </p:nvPicPr>
        <p:blipFill>
          <a:blip r:embed="rId8"/>
          <a:stretch>
            <a:fillRect/>
          </a:stretch>
        </p:blipFill>
        <p:spPr>
          <a:xfrm>
            <a:off x="9694258" y="0"/>
            <a:ext cx="2454127" cy="1500524"/>
          </a:xfrm>
          <a:prstGeom prst="rect">
            <a:avLst/>
          </a:prstGeom>
        </p:spPr>
      </p:pic>
      <p:grpSp>
        <p:nvGrpSpPr>
          <p:cNvPr id="7" name="Group 6">
            <a:extLst>
              <a:ext uri="{FF2B5EF4-FFF2-40B4-BE49-F238E27FC236}">
                <a16:creationId xmlns:a16="http://schemas.microsoft.com/office/drawing/2014/main" id="{B73547FC-877A-4B83-B930-4DE4734AF205}"/>
              </a:ext>
            </a:extLst>
          </p:cNvPr>
          <p:cNvGrpSpPr/>
          <p:nvPr/>
        </p:nvGrpSpPr>
        <p:grpSpPr>
          <a:xfrm>
            <a:off x="2553550" y="2522714"/>
            <a:ext cx="7179577" cy="3159181"/>
            <a:chOff x="3438380" y="2409695"/>
            <a:chExt cx="7179577" cy="3159181"/>
          </a:xfrm>
        </p:grpSpPr>
        <p:pic>
          <p:nvPicPr>
            <p:cNvPr id="8" name="Picture 7">
              <a:extLst>
                <a:ext uri="{FF2B5EF4-FFF2-40B4-BE49-F238E27FC236}">
                  <a16:creationId xmlns:a16="http://schemas.microsoft.com/office/drawing/2014/main" id="{DBDFCE57-99C2-4AD8-9CC4-5FA87917563B}"/>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id="{73AE2EF1-C8C3-4FAC-8181-DD3B09F25D1B}"/>
                </a:ext>
              </a:extLst>
            </p:cNvPr>
            <p:cNvSpPr/>
            <p:nvPr/>
          </p:nvSpPr>
          <p:spPr>
            <a:xfrm>
              <a:off x="5161408" y="2409695"/>
              <a:ext cx="5091158"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Từ</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nào</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là</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động</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từ</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0" name="Rectangle 9">
            <a:extLst>
              <a:ext uri="{FF2B5EF4-FFF2-40B4-BE49-F238E27FC236}">
                <a16:creationId xmlns:a16="http://schemas.microsoft.com/office/drawing/2014/main" id="{22FE460B-2C45-4090-9468-51AF27AC45C2}"/>
              </a:ext>
            </a:extLst>
          </p:cNvPr>
          <p:cNvSpPr/>
          <p:nvPr/>
        </p:nvSpPr>
        <p:spPr>
          <a:xfrm>
            <a:off x="8438963" y="994743"/>
            <a:ext cx="280960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a:rPr>
              <a:t>Bút</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11" name="Rectangle 10">
            <a:extLst>
              <a:ext uri="{FF2B5EF4-FFF2-40B4-BE49-F238E27FC236}">
                <a16:creationId xmlns:a16="http://schemas.microsoft.com/office/drawing/2014/main" id="{F7D0EEB8-3D7A-43D5-8E3C-FEBA12AE8653}"/>
              </a:ext>
            </a:extLst>
          </p:cNvPr>
          <p:cNvSpPr/>
          <p:nvPr/>
        </p:nvSpPr>
        <p:spPr>
          <a:xfrm>
            <a:off x="4770180" y="994743"/>
            <a:ext cx="3213663"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a:rPr>
              <a:t>sách</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12" name="Rectangle 11">
            <a:extLst>
              <a:ext uri="{FF2B5EF4-FFF2-40B4-BE49-F238E27FC236}">
                <a16:creationId xmlns:a16="http://schemas.microsoft.com/office/drawing/2014/main" id="{7F1122EE-17EF-4B42-AFD9-8A40DB97F6AD}"/>
              </a:ext>
            </a:extLst>
          </p:cNvPr>
          <p:cNvSpPr/>
          <p:nvPr/>
        </p:nvSpPr>
        <p:spPr>
          <a:xfrm>
            <a:off x="943429" y="983522"/>
            <a:ext cx="3489624"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a:rPr>
              <a:t>múa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13" name="Tieng-coi-tau-hoa-www_nhacchuongvui_com">
            <a:hlinkClick r:id="" action="ppaction://media"/>
            <a:extLst>
              <a:ext uri="{FF2B5EF4-FFF2-40B4-BE49-F238E27FC236}">
                <a16:creationId xmlns:a16="http://schemas.microsoft.com/office/drawing/2014/main" id="{E86848AC-95FA-4BAA-BED3-DCE2CFD853EF}"/>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501871" y="5072295"/>
            <a:ext cx="609600" cy="609600"/>
          </a:xfrm>
          <a:prstGeom prst="rect">
            <a:avLst/>
          </a:prstGeom>
        </p:spPr>
      </p:pic>
      <p:pic>
        <p:nvPicPr>
          <p:cNvPr id="14" name="Tieng-tau-hoa-chay-www_nhacchuongvui_com">
            <a:hlinkClick r:id="" action="ppaction://media"/>
            <a:extLst>
              <a:ext uri="{FF2B5EF4-FFF2-40B4-BE49-F238E27FC236}">
                <a16:creationId xmlns:a16="http://schemas.microsoft.com/office/drawing/2014/main" id="{9461A701-C963-415F-9931-3C54C90C0AE5}"/>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501871" y="5705958"/>
            <a:ext cx="609600" cy="609600"/>
          </a:xfrm>
          <a:prstGeom prst="rect">
            <a:avLst/>
          </a:prstGeom>
        </p:spPr>
      </p:pic>
    </p:spTree>
    <p:extLst>
      <p:ext uri="{BB962C8B-B14F-4D97-AF65-F5344CB8AC3E}">
        <p14:creationId xmlns:p14="http://schemas.microsoft.com/office/powerpoint/2010/main" val="2692939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3"/>
                                        </p:tgtEl>
                                      </p:cBhvr>
                                    </p:cmd>
                                  </p:childTnLst>
                                </p:cTn>
                              </p:par>
                            </p:childTnLst>
                          </p:cTn>
                        </p:par>
                        <p:par>
                          <p:cTn id="11" fill="hold">
                            <p:stCondLst>
                              <p:cond delay="3000"/>
                            </p:stCondLst>
                            <p:childTnLst>
                              <p:par>
                                <p:cTn id="12" presetID="55" presetClass="entr" presetSubtype="0" fill="hold" grpId="2"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55" presetClass="entr" presetSubtype="0" fill="hold" grpId="2"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par>
                                <p:cTn id="22" presetID="55"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10"/>
                                        </p:tgtEl>
                                      </p:cBhvr>
                                    </p:animEffect>
                                    <p:anim calcmode="lin" valueType="num">
                                      <p:cBhvr>
                                        <p:cTn id="32" dur="1000"/>
                                        <p:tgtEl>
                                          <p:spTgt spid="10"/>
                                        </p:tgtEl>
                                        <p:attrNameLst>
                                          <p:attrName>ppt_x</p:attrName>
                                        </p:attrNameLst>
                                      </p:cBhvr>
                                      <p:tavLst>
                                        <p:tav tm="0">
                                          <p:val>
                                            <p:strVal val="ppt_x"/>
                                          </p:val>
                                        </p:tav>
                                        <p:tav tm="100000">
                                          <p:val>
                                            <p:strVal val="ppt_x"/>
                                          </p:val>
                                        </p:tav>
                                      </p:tavLst>
                                    </p:anim>
                                    <p:anim calcmode="lin" valueType="num">
                                      <p:cBhvr>
                                        <p:cTn id="33" dur="1000"/>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grpId="0" nodeType="clickEffect">
                                  <p:stCondLst>
                                    <p:cond delay="0"/>
                                  </p:stCondLst>
                                  <p:childTnLst>
                                    <p:animEffect transition="out" filter="fade">
                                      <p:cBhvr>
                                        <p:cTn id="47" dur="500" tmFilter="0, 0; .2, .5; .8, .5; 1, 0"/>
                                        <p:tgtEl>
                                          <p:spTgt spid="12"/>
                                        </p:tgtEl>
                                      </p:cBhvr>
                                    </p:animEffect>
                                    <p:animScale>
                                      <p:cBhvr>
                                        <p:cTn id="48" dur="250" autoRev="1" fill="hold"/>
                                        <p:tgtEl>
                                          <p:spTgt spid="12"/>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6" name="Tieng-yeah-tre-con-www_nhacchuongvui_com.wav"/>
                                        </p:tgtEl>
                                      </p:cMediaNode>
                                    </p:audio>
                                  </p:sub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1500"/>
                            </p:stCondLst>
                            <p:childTnLst>
                              <p:par>
                                <p:cTn id="56" presetID="35" presetClass="path" presetSubtype="0" accel="50000" decel="50000" fill="hold" nodeType="afterEffect">
                                  <p:stCondLst>
                                    <p:cond delay="0"/>
                                  </p:stCondLst>
                                  <p:childTnLst>
                                    <p:animMotion origin="layout" path="M 3.75E-6 1.11111E-6 L -0.80651 0.00949 " pathEditMode="relative" rAng="0" ptsTypes="AA">
                                      <p:cBhvr>
                                        <p:cTn id="57" dur="3000" fill="hold"/>
                                        <p:tgtEl>
                                          <p:spTgt spid="7"/>
                                        </p:tgtEl>
                                        <p:attrNameLst>
                                          <p:attrName>ppt_x</p:attrName>
                                          <p:attrName>ppt_y</p:attrName>
                                        </p:attrNameLst>
                                      </p:cBhvr>
                                      <p:rCtr x="-40326" y="463"/>
                                    </p:animMotion>
                                  </p:childTnLst>
                                </p:cTn>
                              </p:par>
                              <p:par>
                                <p:cTn id="58" presetID="1" presetClass="mediacall" presetSubtype="0" fill="hold" nodeType="withEffect">
                                  <p:stCondLst>
                                    <p:cond delay="0"/>
                                  </p:stCondLst>
                                  <p:childTnLst>
                                    <p:cmd type="call" cmd="playFrom(0.0)">
                                      <p:cBhvr>
                                        <p:cTn id="59" dur="2568" fill="hold"/>
                                        <p:tgtEl>
                                          <p:spTgt spid="14"/>
                                        </p:tgtEl>
                                      </p:cBhvr>
                                    </p:cmd>
                                  </p:childTnLst>
                                </p:cTn>
                              </p:par>
                            </p:childTnLst>
                          </p:cTn>
                        </p:par>
                      </p:childTnLst>
                    </p:cTn>
                  </p:par>
                </p:childTnLst>
              </p:cTn>
              <p:nextCondLst>
                <p:cond evt="onClick" delay="0">
                  <p:tgtEl>
                    <p:spTgt spid="12"/>
                  </p:tgtEl>
                </p:cond>
              </p:nextCondLst>
            </p:seq>
            <p:audio>
              <p:cMediaNode vol="80000">
                <p:cTn id="60" fill="hold" display="0">
                  <p:stCondLst>
                    <p:cond delay="indefinite"/>
                  </p:stCondLst>
                  <p:endCondLst>
                    <p:cond evt="onStopAudio" delay="0">
                      <p:tgtEl>
                        <p:sldTgt/>
                      </p:tgtEl>
                    </p:cond>
                  </p:endCondLst>
                </p:cTn>
                <p:tgtEl>
                  <p:spTgt spid="13"/>
                </p:tgtEl>
              </p:cMediaNode>
            </p:audio>
            <p:audio>
              <p:cMediaNode vol="80000">
                <p:cTn id="61" fill="hold" display="0">
                  <p:stCondLst>
                    <p:cond delay="indefinite"/>
                  </p:stCondLst>
                  <p:endCondLst>
                    <p:cond evt="onStopAudio" delay="0">
                      <p:tgtEl>
                        <p:sldTgt/>
                      </p:tgtEl>
                    </p:cond>
                  </p:endCondLst>
                </p:cTn>
                <p:tgtEl>
                  <p:spTgt spid="14"/>
                </p:tgtEl>
              </p:cMediaNode>
            </p:audio>
          </p:childTnLst>
        </p:cTn>
      </p:par>
    </p:tnLst>
    <p:bldLst>
      <p:bldP spid="10" grpId="0" bldLvl="0" animBg="1"/>
      <p:bldP spid="10" grpId="1" bldLvl="0" animBg="1"/>
      <p:bldP spid="10" grpId="2" animBg="1"/>
      <p:bldP spid="11" grpId="0" bldLvl="0" animBg="1"/>
      <p:bldP spid="11" grpId="1" bldLvl="0" animBg="1"/>
      <p:bldP spid="11" grpId="2" animBg="1"/>
      <p:bldP spid="12" grpId="0" bldLvl="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UI ĐẾN TRƯỜNG SÁNG TÁC LÊ QUỐC THẮNG">
            <a:hlinkClick r:id="" action="ppaction://media"/>
          </p:cNvPr>
          <p:cNvPicPr>
            <a:picLocks noGrp="1" noChangeAspect="1"/>
          </p:cNvPicPr>
          <p:nvPr>
            <p:ph idx="1"/>
            <a:videoFile r:link="rId1"/>
            <p:extLst>
              <p:ext uri="{DAA4B4D4-6D71-4841-9C94-3DE7FCFB9230}">
                <p14:media xmlns:p14="http://schemas.microsoft.com/office/powerpoint/2010/main" r:embed="rId2">
                  <p14:trim st="7035" end="68620"/>
                </p14:media>
              </p:ext>
            </p:extLst>
          </p:nvPr>
        </p:nvPicPr>
        <p:blipFill>
          <a:blip r:embed="rId4"/>
          <a:stretch>
            <a:fillRect/>
          </a:stretch>
        </p:blipFill>
        <p:spPr>
          <a:xfrm>
            <a:off x="0" y="205098"/>
            <a:ext cx="12058116" cy="6652901"/>
          </a:xfrm>
        </p:spPr>
      </p:pic>
    </p:spTree>
    <p:extLst>
      <p:ext uri="{BB962C8B-B14F-4D97-AF65-F5344CB8AC3E}">
        <p14:creationId xmlns:p14="http://schemas.microsoft.com/office/powerpoint/2010/main" val="81963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7776-21F3-4D0C-8357-13F3AADCA6AA}"/>
              </a:ext>
            </a:extLst>
          </p:cNvPr>
          <p:cNvPicPr>
            <a:picLocks noChangeAspect="1"/>
          </p:cNvPicPr>
          <p:nvPr/>
        </p:nvPicPr>
        <p:blipFill>
          <a:blip r:embed="rId7"/>
          <a:stretch>
            <a:fillRect/>
          </a:stretch>
        </p:blipFill>
        <p:spPr>
          <a:xfrm>
            <a:off x="0" y="387626"/>
            <a:ext cx="12192000" cy="6470374"/>
          </a:xfrm>
          <a:prstGeom prst="rect">
            <a:avLst/>
          </a:prstGeom>
        </p:spPr>
      </p:pic>
      <p:pic>
        <p:nvPicPr>
          <p:cNvPr id="3" name="Picture 2">
            <a:extLst>
              <a:ext uri="{FF2B5EF4-FFF2-40B4-BE49-F238E27FC236}">
                <a16:creationId xmlns:a16="http://schemas.microsoft.com/office/drawing/2014/main" id="{75319FF6-4782-46CA-8FFE-C16E8CB9BBDA}"/>
              </a:ext>
            </a:extLst>
          </p:cNvPr>
          <p:cNvPicPr>
            <a:picLocks noChangeAspect="1"/>
          </p:cNvPicPr>
          <p:nvPr/>
        </p:nvPicPr>
        <p:blipFill>
          <a:blip r:embed="rId8"/>
          <a:stretch>
            <a:fillRect/>
          </a:stretch>
        </p:blipFill>
        <p:spPr>
          <a:xfrm>
            <a:off x="1492475" y="98544"/>
            <a:ext cx="1363210" cy="833506"/>
          </a:xfrm>
          <a:prstGeom prst="rect">
            <a:avLst/>
          </a:prstGeom>
        </p:spPr>
      </p:pic>
      <p:pic>
        <p:nvPicPr>
          <p:cNvPr id="4" name="Picture 3">
            <a:extLst>
              <a:ext uri="{FF2B5EF4-FFF2-40B4-BE49-F238E27FC236}">
                <a16:creationId xmlns:a16="http://schemas.microsoft.com/office/drawing/2014/main" id="{8B0EBD37-998F-4291-81D1-10BEFFED32DE}"/>
              </a:ext>
            </a:extLst>
          </p:cNvPr>
          <p:cNvPicPr>
            <a:picLocks noChangeAspect="1"/>
          </p:cNvPicPr>
          <p:nvPr/>
        </p:nvPicPr>
        <p:blipFill>
          <a:blip r:embed="rId8"/>
          <a:stretch>
            <a:fillRect/>
          </a:stretch>
        </p:blipFill>
        <p:spPr>
          <a:xfrm>
            <a:off x="6570007" y="-45437"/>
            <a:ext cx="1666080" cy="1018689"/>
          </a:xfrm>
          <a:prstGeom prst="rect">
            <a:avLst/>
          </a:prstGeom>
        </p:spPr>
      </p:pic>
      <p:pic>
        <p:nvPicPr>
          <p:cNvPr id="5" name="Picture 4">
            <a:extLst>
              <a:ext uri="{FF2B5EF4-FFF2-40B4-BE49-F238E27FC236}">
                <a16:creationId xmlns:a16="http://schemas.microsoft.com/office/drawing/2014/main" id="{D6F240D9-B154-4C00-9DFC-DAD0B7E861A9}"/>
              </a:ext>
            </a:extLst>
          </p:cNvPr>
          <p:cNvPicPr>
            <a:picLocks noChangeAspect="1"/>
          </p:cNvPicPr>
          <p:nvPr/>
        </p:nvPicPr>
        <p:blipFill>
          <a:blip r:embed="rId9"/>
          <a:stretch>
            <a:fillRect/>
          </a:stretch>
        </p:blipFill>
        <p:spPr>
          <a:xfrm>
            <a:off x="4400969" y="-235075"/>
            <a:ext cx="1545285" cy="1572809"/>
          </a:xfrm>
          <a:prstGeom prst="rect">
            <a:avLst/>
          </a:prstGeom>
        </p:spPr>
      </p:pic>
      <p:pic>
        <p:nvPicPr>
          <p:cNvPr id="6" name="Picture 5">
            <a:extLst>
              <a:ext uri="{FF2B5EF4-FFF2-40B4-BE49-F238E27FC236}">
                <a16:creationId xmlns:a16="http://schemas.microsoft.com/office/drawing/2014/main" id="{A16AC340-23CC-49EB-94F2-8B404660C87F}"/>
              </a:ext>
            </a:extLst>
          </p:cNvPr>
          <p:cNvPicPr>
            <a:picLocks noChangeAspect="1"/>
          </p:cNvPicPr>
          <p:nvPr/>
        </p:nvPicPr>
        <p:blipFill>
          <a:blip r:embed="rId8"/>
          <a:stretch>
            <a:fillRect/>
          </a:stretch>
        </p:blipFill>
        <p:spPr>
          <a:xfrm>
            <a:off x="10114555" y="42882"/>
            <a:ext cx="1545284" cy="944831"/>
          </a:xfrm>
          <a:prstGeom prst="rect">
            <a:avLst/>
          </a:prstGeom>
        </p:spPr>
      </p:pic>
      <p:grpSp>
        <p:nvGrpSpPr>
          <p:cNvPr id="7" name="Group 6">
            <a:extLst>
              <a:ext uri="{FF2B5EF4-FFF2-40B4-BE49-F238E27FC236}">
                <a16:creationId xmlns:a16="http://schemas.microsoft.com/office/drawing/2014/main" id="{E7A7492B-ADAF-4C0E-A8FF-5F2EB1E64EAB}"/>
              </a:ext>
            </a:extLst>
          </p:cNvPr>
          <p:cNvGrpSpPr/>
          <p:nvPr/>
        </p:nvGrpSpPr>
        <p:grpSpPr>
          <a:xfrm>
            <a:off x="2506211" y="2887674"/>
            <a:ext cx="7179577" cy="3272494"/>
            <a:chOff x="3438380" y="2296382"/>
            <a:chExt cx="7179577" cy="3272494"/>
          </a:xfrm>
        </p:grpSpPr>
        <p:pic>
          <p:nvPicPr>
            <p:cNvPr id="8" name="Picture 7">
              <a:extLst>
                <a:ext uri="{FF2B5EF4-FFF2-40B4-BE49-F238E27FC236}">
                  <a16:creationId xmlns:a16="http://schemas.microsoft.com/office/drawing/2014/main" id="{9059230D-5949-4FF1-A664-BF253D76AC48}"/>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id="{4BC2DD6D-0855-4605-8C80-F5ABDADEDFB3}"/>
                </a:ext>
              </a:extLst>
            </p:cNvPr>
            <p:cNvSpPr/>
            <p:nvPr/>
          </p:nvSpPr>
          <p:spPr>
            <a:xfrm>
              <a:off x="4422762" y="2296382"/>
              <a:ext cx="5691335" cy="139526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FF"/>
                  </a:solidFill>
                  <a:effectLst/>
                  <a:uLnTx/>
                  <a:uFillTx/>
                  <a:latin typeface="UTM Avo" panose="02040603050506020204" pitchFamily="18" charset="0"/>
                  <a:ea typeface="+mn-ea"/>
                  <a:cs typeface="Arial" panose="020B0604020202020204" pitchFamily="34" charset="0"/>
                  <a:sym typeface="Arial"/>
                </a:rPr>
                <a:t>Từ chỉ hoạt động học tập</a:t>
              </a:r>
              <a:endParaRPr kumimoji="0" lang="en-US" sz="4000" b="1" i="0" u="none" strike="noStrike" kern="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endParaRPr>
            </a:p>
          </p:txBody>
        </p:sp>
      </p:grpSp>
      <p:sp>
        <p:nvSpPr>
          <p:cNvPr id="10" name="Rectangle 9">
            <a:extLst>
              <a:ext uri="{FF2B5EF4-FFF2-40B4-BE49-F238E27FC236}">
                <a16:creationId xmlns:a16="http://schemas.microsoft.com/office/drawing/2014/main" id="{3263C6DE-48C3-45DF-A23E-F09D07B9C64D}"/>
              </a:ext>
            </a:extLst>
          </p:cNvPr>
          <p:cNvSpPr/>
          <p:nvPr/>
        </p:nvSpPr>
        <p:spPr>
          <a:xfrm>
            <a:off x="1152287" y="1483038"/>
            <a:ext cx="3140506"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Mỹ thuật</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sp>
        <p:nvSpPr>
          <p:cNvPr id="11" name="Rectangle 10">
            <a:extLst>
              <a:ext uri="{FF2B5EF4-FFF2-40B4-BE49-F238E27FC236}">
                <a16:creationId xmlns:a16="http://schemas.microsoft.com/office/drawing/2014/main" id="{00BD7758-FC28-4CC0-A105-A0247604491E}"/>
              </a:ext>
            </a:extLst>
          </p:cNvPr>
          <p:cNvSpPr/>
          <p:nvPr/>
        </p:nvSpPr>
        <p:spPr>
          <a:xfrm>
            <a:off x="8299982" y="1450085"/>
            <a:ext cx="2587215"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sách vở</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sp>
        <p:nvSpPr>
          <p:cNvPr id="12" name="Rectangle 11">
            <a:extLst>
              <a:ext uri="{FF2B5EF4-FFF2-40B4-BE49-F238E27FC236}">
                <a16:creationId xmlns:a16="http://schemas.microsoft.com/office/drawing/2014/main" id="{45E02B2C-23F3-4A5C-BE8F-1FBB3E730B74}"/>
              </a:ext>
            </a:extLst>
          </p:cNvPr>
          <p:cNvSpPr/>
          <p:nvPr/>
        </p:nvSpPr>
        <p:spPr>
          <a:xfrm>
            <a:off x="4809915" y="1483038"/>
            <a:ext cx="3052690"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thảo luận</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pic>
        <p:nvPicPr>
          <p:cNvPr id="13" name="Tieng-coi-tau-hoa-www_nhacchuongvui_com">
            <a:hlinkClick r:id="" action="ppaction://media"/>
            <a:extLst>
              <a:ext uri="{FF2B5EF4-FFF2-40B4-BE49-F238E27FC236}">
                <a16:creationId xmlns:a16="http://schemas.microsoft.com/office/drawing/2014/main" id="{DF9BE66B-9BD0-4D1E-B62E-2515A2018D88}"/>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469787" y="5550568"/>
            <a:ext cx="609600" cy="609600"/>
          </a:xfrm>
          <a:prstGeom prst="rect">
            <a:avLst/>
          </a:prstGeom>
        </p:spPr>
      </p:pic>
      <p:pic>
        <p:nvPicPr>
          <p:cNvPr id="14" name="Tieng-tau-hoa-chay-www_nhacchuongvui_com">
            <a:hlinkClick r:id="" action="ppaction://media"/>
            <a:extLst>
              <a:ext uri="{FF2B5EF4-FFF2-40B4-BE49-F238E27FC236}">
                <a16:creationId xmlns:a16="http://schemas.microsoft.com/office/drawing/2014/main" id="{CDB07920-2A65-4166-A400-44BB78AA0BE6}"/>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469787" y="6184231"/>
            <a:ext cx="609600" cy="609600"/>
          </a:xfrm>
          <a:prstGeom prst="rect">
            <a:avLst/>
          </a:prstGeom>
        </p:spPr>
      </p:pic>
    </p:spTree>
    <p:extLst>
      <p:ext uri="{BB962C8B-B14F-4D97-AF65-F5344CB8AC3E}">
        <p14:creationId xmlns:p14="http://schemas.microsoft.com/office/powerpoint/2010/main" val="219079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3"/>
                                        </p:tgtEl>
                                      </p:cBhvr>
                                    </p:cmd>
                                  </p:childTnLst>
                                </p:cTn>
                              </p:par>
                            </p:childTnLst>
                          </p:cTn>
                        </p:par>
                        <p:par>
                          <p:cTn id="11" fill="hold">
                            <p:stCondLst>
                              <p:cond delay="3000"/>
                            </p:stCondLst>
                            <p:childTnLst>
                              <p:par>
                                <p:cTn id="12" presetID="21" presetClass="entr" presetSubtype="1" fill="hold" grpId="2"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par>
                                <p:cTn id="15" presetID="21" presetClass="entr" presetSubtype="1" fill="hold" grpId="2"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11"/>
                                        </p:tgtEl>
                                      </p:cBhvr>
                                    </p:animEffect>
                                    <p:anim calcmode="lin" valueType="num">
                                      <p:cBhvr>
                                        <p:cTn id="34" dur="1000"/>
                                        <p:tgtEl>
                                          <p:spTgt spid="11"/>
                                        </p:tgtEl>
                                        <p:attrNameLst>
                                          <p:attrName>ppt_x</p:attrName>
                                        </p:attrNameLst>
                                      </p:cBhvr>
                                      <p:tavLst>
                                        <p:tav tm="0">
                                          <p:val>
                                            <p:strVal val="ppt_x"/>
                                          </p:val>
                                        </p:tav>
                                        <p:tav tm="100000">
                                          <p:val>
                                            <p:strVal val="ppt_x"/>
                                          </p:val>
                                        </p:tav>
                                      </p:tavLst>
                                    </p:anim>
                                    <p:anim calcmode="lin" valueType="num">
                                      <p:cBhvr>
                                        <p:cTn id="35" dur="1000"/>
                                        <p:tgtEl>
                                          <p:spTgt spid="11"/>
                                        </p:tgtEl>
                                        <p:attrNameLst>
                                          <p:attrName>ppt_y</p:attrName>
                                        </p:attrNameLst>
                                      </p:cBhvr>
                                      <p:tavLst>
                                        <p:tav tm="0">
                                          <p:val>
                                            <p:strVal val="ppt_y"/>
                                          </p:val>
                                        </p:tav>
                                        <p:tav tm="100000">
                                          <p:val>
                                            <p:strVal val="ppt_y+.1"/>
                                          </p:val>
                                        </p:tav>
                                      </p:tavLst>
                                    </p:anim>
                                    <p:set>
                                      <p:cBhvr>
                                        <p:cTn id="3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repeatCount="3000" fill="hold" grpId="0" nodeType="clickEffect">
                                  <p:stCondLst>
                                    <p:cond delay="0"/>
                                  </p:stCondLst>
                                  <p:childTnLst>
                                    <p:animEffect transition="out" filter="fade">
                                      <p:cBhvr>
                                        <p:cTn id="41" dur="500" tmFilter="0, 0; .2, .5; .8, .5; 1, 0"/>
                                        <p:tgtEl>
                                          <p:spTgt spid="12"/>
                                        </p:tgtEl>
                                      </p:cBhvr>
                                    </p:animEffect>
                                    <p:animScale>
                                      <p:cBhvr>
                                        <p:cTn id="42" dur="250" autoRev="1" fill="hold"/>
                                        <p:tgtEl>
                                          <p:spTgt spid="12"/>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6" name="Tieng-yeah-tre-con-www_nhacchuongvui_com.wav"/>
                                        </p:tgtEl>
                                      </p:cMediaNode>
                                    </p:audio>
                                  </p:sub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1500"/>
                            </p:stCondLst>
                            <p:childTnLst>
                              <p:par>
                                <p:cTn id="50" presetID="35" presetClass="path" presetSubtype="0" accel="50000" decel="50000" fill="hold" nodeType="afterEffect">
                                  <p:stCondLst>
                                    <p:cond delay="0"/>
                                  </p:stCondLst>
                                  <p:childTnLst>
                                    <p:animMotion origin="layout" path="M 0 -7.40741E-7 L -0.80651 0.00949 " pathEditMode="relative" rAng="0" ptsTypes="AA">
                                      <p:cBhvr>
                                        <p:cTn id="51" dur="3000" fill="hold"/>
                                        <p:tgtEl>
                                          <p:spTgt spid="7"/>
                                        </p:tgtEl>
                                        <p:attrNameLst>
                                          <p:attrName>ppt_x</p:attrName>
                                          <p:attrName>ppt_y</p:attrName>
                                        </p:attrNameLst>
                                      </p:cBhvr>
                                      <p:rCtr x="-40326" y="463"/>
                                    </p:animMotion>
                                  </p:childTnLst>
                                </p:cTn>
                              </p:par>
                              <p:par>
                                <p:cTn id="52" presetID="1" presetClass="mediacall" presetSubtype="0" fill="hold" nodeType="withEffect">
                                  <p:stCondLst>
                                    <p:cond delay="0"/>
                                  </p:stCondLst>
                                  <p:childTnLst>
                                    <p:cmd type="call" cmd="playFrom(0.0)">
                                      <p:cBhvr>
                                        <p:cTn id="53" dur="2568" fill="hold"/>
                                        <p:tgtEl>
                                          <p:spTgt spid="14"/>
                                        </p:tgtEl>
                                      </p:cBhvr>
                                    </p:cmd>
                                  </p:childTnLst>
                                </p:cTn>
                              </p:par>
                            </p:childTnLst>
                          </p:cTn>
                        </p:par>
                      </p:childTnLst>
                    </p:cTn>
                  </p:par>
                </p:childTnLst>
              </p:cTn>
              <p:nextCondLst>
                <p:cond evt="onClick" delay="0">
                  <p:tgtEl>
                    <p:spTgt spid="12"/>
                  </p:tgtEl>
                </p:cond>
              </p:nextCondLst>
            </p:seq>
            <p:audio>
              <p:cMediaNode vol="80000">
                <p:cTn id="54" fill="hold" display="0">
                  <p:stCondLst>
                    <p:cond delay="indefinite"/>
                  </p:stCondLst>
                  <p:endCondLst>
                    <p:cond evt="onStopAudio" delay="0">
                      <p:tgtEl>
                        <p:sldTgt/>
                      </p:tgtEl>
                    </p:cond>
                  </p:endCondLst>
                </p:cTn>
                <p:tgtEl>
                  <p:spTgt spid="13"/>
                </p:tgtEl>
              </p:cMediaNode>
            </p:audio>
            <p:audio>
              <p:cMediaNode vol="80000">
                <p:cTn id="55" fill="hold" display="0">
                  <p:stCondLst>
                    <p:cond delay="indefinite"/>
                  </p:stCondLst>
                  <p:endCondLst>
                    <p:cond evt="onStopAudio" delay="0">
                      <p:tgtEl>
                        <p:sldTgt/>
                      </p:tgtEl>
                    </p:cond>
                  </p:endCondLst>
                </p:cTn>
                <p:tgtEl>
                  <p:spTgt spid="14"/>
                </p:tgtEl>
              </p:cMediaNode>
            </p:audio>
          </p:childTnLst>
        </p:cTn>
      </p:par>
    </p:tnLst>
    <p:bldLst>
      <p:bldP spid="10" grpId="0" bldLvl="0" animBg="1"/>
      <p:bldP spid="10" grpId="1" bldLvl="0" animBg="1"/>
      <p:bldP spid="10" grpId="2" animBg="1"/>
      <p:bldP spid="11" grpId="0" bldLvl="0" animBg="1"/>
      <p:bldP spid="11" grpId="1" bldLvl="0" animBg="1"/>
      <p:bldP spid="11" grpId="2" animBg="1"/>
      <p:bldP spid="12" grpId="0" bldLvl="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9645EB-203F-41CA-8B1A-BF5EA00D5DA5}"/>
              </a:ext>
            </a:extLst>
          </p:cNvPr>
          <p:cNvGrpSpPr/>
          <p:nvPr/>
        </p:nvGrpSpPr>
        <p:grpSpPr>
          <a:xfrm>
            <a:off x="0" y="428506"/>
            <a:ext cx="12192000" cy="6429494"/>
            <a:chOff x="0" y="0"/>
            <a:chExt cx="12192000" cy="6858000"/>
          </a:xfrm>
        </p:grpSpPr>
        <p:pic>
          <p:nvPicPr>
            <p:cNvPr id="3" name="Picture 2">
              <a:extLst>
                <a:ext uri="{FF2B5EF4-FFF2-40B4-BE49-F238E27FC236}">
                  <a16:creationId xmlns:a16="http://schemas.microsoft.com/office/drawing/2014/main" id="{AC1551CE-FAAC-4B41-B18B-380C0F0EFE9D}"/>
                </a:ext>
              </a:extLst>
            </p:cNvPr>
            <p:cNvPicPr>
              <a:picLocks noChangeAspect="1"/>
            </p:cNvPicPr>
            <p:nvPr/>
          </p:nvPicPr>
          <p:blipFill>
            <a:blip r:embed="rId7"/>
            <a:stretch>
              <a:fillRect/>
            </a:stretch>
          </p:blipFill>
          <p:spPr>
            <a:xfrm>
              <a:off x="0" y="0"/>
              <a:ext cx="12192000" cy="6401655"/>
            </a:xfrm>
            <a:prstGeom prst="rect">
              <a:avLst/>
            </a:prstGeom>
          </p:spPr>
        </p:pic>
        <p:pic>
          <p:nvPicPr>
            <p:cNvPr id="4" name="Picture 3">
              <a:extLst>
                <a:ext uri="{FF2B5EF4-FFF2-40B4-BE49-F238E27FC236}">
                  <a16:creationId xmlns:a16="http://schemas.microsoft.com/office/drawing/2014/main" id="{1F60C8BB-3AB5-42B2-8AE0-84F350D2FD29}"/>
                </a:ext>
              </a:extLst>
            </p:cNvPr>
            <p:cNvPicPr>
              <a:picLocks noChangeAspect="1"/>
            </p:cNvPicPr>
            <p:nvPr/>
          </p:nvPicPr>
          <p:blipFill rotWithShape="1">
            <a:blip r:embed="rId7"/>
            <a:srcRect t="96910" b="576"/>
            <a:stretch/>
          </p:blipFill>
          <p:spPr>
            <a:xfrm>
              <a:off x="0" y="6160169"/>
              <a:ext cx="12192000" cy="697831"/>
            </a:xfrm>
            <a:prstGeom prst="rect">
              <a:avLst/>
            </a:prstGeom>
          </p:spPr>
        </p:pic>
      </p:grpSp>
      <p:pic>
        <p:nvPicPr>
          <p:cNvPr id="5" name="Picture 4">
            <a:extLst>
              <a:ext uri="{FF2B5EF4-FFF2-40B4-BE49-F238E27FC236}">
                <a16:creationId xmlns:a16="http://schemas.microsoft.com/office/drawing/2014/main" id="{DFFB450D-B09B-4B55-BB8F-71340E25065A}"/>
              </a:ext>
            </a:extLst>
          </p:cNvPr>
          <p:cNvPicPr>
            <a:picLocks noChangeAspect="1"/>
          </p:cNvPicPr>
          <p:nvPr/>
        </p:nvPicPr>
        <p:blipFill>
          <a:blip r:embed="rId8"/>
          <a:stretch>
            <a:fillRect/>
          </a:stretch>
        </p:blipFill>
        <p:spPr>
          <a:xfrm>
            <a:off x="564245" y="428506"/>
            <a:ext cx="2317178" cy="1416789"/>
          </a:xfrm>
          <a:prstGeom prst="rect">
            <a:avLst/>
          </a:prstGeom>
        </p:spPr>
      </p:pic>
      <p:pic>
        <p:nvPicPr>
          <p:cNvPr id="6" name="Picture 5">
            <a:extLst>
              <a:ext uri="{FF2B5EF4-FFF2-40B4-BE49-F238E27FC236}">
                <a16:creationId xmlns:a16="http://schemas.microsoft.com/office/drawing/2014/main" id="{B2E40521-7160-43E8-A4B6-1ABD12A67DB3}"/>
              </a:ext>
            </a:extLst>
          </p:cNvPr>
          <p:cNvPicPr>
            <a:picLocks noChangeAspect="1"/>
          </p:cNvPicPr>
          <p:nvPr/>
        </p:nvPicPr>
        <p:blipFill>
          <a:blip r:embed="rId8"/>
          <a:stretch>
            <a:fillRect/>
          </a:stretch>
        </p:blipFill>
        <p:spPr>
          <a:xfrm>
            <a:off x="6032928" y="629304"/>
            <a:ext cx="2454127" cy="1500524"/>
          </a:xfrm>
          <a:prstGeom prst="rect">
            <a:avLst/>
          </a:prstGeom>
        </p:spPr>
      </p:pic>
      <p:pic>
        <p:nvPicPr>
          <p:cNvPr id="7" name="Picture 6">
            <a:extLst>
              <a:ext uri="{FF2B5EF4-FFF2-40B4-BE49-F238E27FC236}">
                <a16:creationId xmlns:a16="http://schemas.microsoft.com/office/drawing/2014/main" id="{8674F967-6773-48BE-BEF5-E64F41C7953F}"/>
              </a:ext>
            </a:extLst>
          </p:cNvPr>
          <p:cNvPicPr>
            <a:picLocks noChangeAspect="1"/>
          </p:cNvPicPr>
          <p:nvPr/>
        </p:nvPicPr>
        <p:blipFill>
          <a:blip r:embed="rId9"/>
          <a:stretch>
            <a:fillRect/>
          </a:stretch>
        </p:blipFill>
        <p:spPr>
          <a:xfrm>
            <a:off x="3950284" y="-46442"/>
            <a:ext cx="1793691" cy="1825640"/>
          </a:xfrm>
          <a:prstGeom prst="rect">
            <a:avLst/>
          </a:prstGeom>
        </p:spPr>
      </p:pic>
      <p:pic>
        <p:nvPicPr>
          <p:cNvPr id="8" name="Picture 7">
            <a:extLst>
              <a:ext uri="{FF2B5EF4-FFF2-40B4-BE49-F238E27FC236}">
                <a16:creationId xmlns:a16="http://schemas.microsoft.com/office/drawing/2014/main" id="{EE7B3D01-5F5C-4FDA-8EBB-9C551C61C09F}"/>
              </a:ext>
            </a:extLst>
          </p:cNvPr>
          <p:cNvPicPr>
            <a:picLocks noChangeAspect="1"/>
          </p:cNvPicPr>
          <p:nvPr/>
        </p:nvPicPr>
        <p:blipFill>
          <a:blip r:embed="rId8"/>
          <a:stretch>
            <a:fillRect/>
          </a:stretch>
        </p:blipFill>
        <p:spPr>
          <a:xfrm>
            <a:off x="9537356" y="629304"/>
            <a:ext cx="2454127" cy="1500524"/>
          </a:xfrm>
          <a:prstGeom prst="rect">
            <a:avLst/>
          </a:prstGeom>
        </p:spPr>
      </p:pic>
      <p:grpSp>
        <p:nvGrpSpPr>
          <p:cNvPr id="9" name="Group 8">
            <a:extLst>
              <a:ext uri="{FF2B5EF4-FFF2-40B4-BE49-F238E27FC236}">
                <a16:creationId xmlns:a16="http://schemas.microsoft.com/office/drawing/2014/main" id="{71E3A83E-24FA-43F9-A73A-7C13EB03A387}"/>
              </a:ext>
            </a:extLst>
          </p:cNvPr>
          <p:cNvGrpSpPr/>
          <p:nvPr/>
        </p:nvGrpSpPr>
        <p:grpSpPr>
          <a:xfrm>
            <a:off x="2514681" y="2389655"/>
            <a:ext cx="7330412" cy="2886923"/>
            <a:chOff x="3438380" y="2681953"/>
            <a:chExt cx="7330412" cy="2886923"/>
          </a:xfrm>
        </p:grpSpPr>
        <p:pic>
          <p:nvPicPr>
            <p:cNvPr id="10" name="Picture 9">
              <a:extLst>
                <a:ext uri="{FF2B5EF4-FFF2-40B4-BE49-F238E27FC236}">
                  <a16:creationId xmlns:a16="http://schemas.microsoft.com/office/drawing/2014/main" id="{7D0213E4-8600-4D3B-B981-0F5B4A843211}"/>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11" name="Rounded Rectangle 75">
              <a:extLst>
                <a:ext uri="{FF2B5EF4-FFF2-40B4-BE49-F238E27FC236}">
                  <a16:creationId xmlns:a16="http://schemas.microsoft.com/office/drawing/2014/main" id="{397201D7-2AF3-4A0B-8BCA-06BA93EC5BC0}"/>
                </a:ext>
              </a:extLst>
            </p:cNvPr>
            <p:cNvSpPr/>
            <p:nvPr/>
          </p:nvSpPr>
          <p:spPr>
            <a:xfrm>
              <a:off x="4293063" y="2681953"/>
              <a:ext cx="6475729" cy="888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Ghét</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là</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động</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từ</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chỉ</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gì</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a:t>
              </a:r>
              <a:endParaRPr kumimoji="0" lang="en-US" sz="3600" b="1" i="0" u="none" strike="noStrike" kern="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2" name="Rectangle 11">
            <a:extLst>
              <a:ext uri="{FF2B5EF4-FFF2-40B4-BE49-F238E27FC236}">
                <a16:creationId xmlns:a16="http://schemas.microsoft.com/office/drawing/2014/main" id="{D01B6C05-8CA4-4FE2-8638-FFFD7B29A67A}"/>
              </a:ext>
            </a:extLst>
          </p:cNvPr>
          <p:cNvSpPr/>
          <p:nvPr/>
        </p:nvSpPr>
        <p:spPr>
          <a:xfrm>
            <a:off x="1800665" y="1056798"/>
            <a:ext cx="216058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hoạt</a:t>
            </a:r>
            <a:r>
              <a:rPr kumimoji="0" lang="en-US" sz="32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động</a:t>
            </a:r>
            <a:endParaRPr kumimoji="0" lang="en-US" sz="32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3" name="Rectangle 12">
            <a:extLst>
              <a:ext uri="{FF2B5EF4-FFF2-40B4-BE49-F238E27FC236}">
                <a16:creationId xmlns:a16="http://schemas.microsoft.com/office/drawing/2014/main" id="{B8392622-DE75-4D02-ABCA-833D084AE63A}"/>
              </a:ext>
            </a:extLst>
          </p:cNvPr>
          <p:cNvSpPr/>
          <p:nvPr/>
        </p:nvSpPr>
        <p:spPr>
          <a:xfrm>
            <a:off x="5391738" y="994743"/>
            <a:ext cx="1771062"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Thời</a:t>
            </a:r>
            <a:r>
              <a:rPr kumimoji="0" lang="en-US" sz="28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gian</a:t>
            </a:r>
            <a:endParaRPr kumimoji="0" lang="en-US" sz="28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4" name="Rectangle 13">
            <a:extLst>
              <a:ext uri="{FF2B5EF4-FFF2-40B4-BE49-F238E27FC236}">
                <a16:creationId xmlns:a16="http://schemas.microsoft.com/office/drawing/2014/main" id="{44C3123C-D622-4C8F-BD08-0C86E24843DD}"/>
              </a:ext>
            </a:extLst>
          </p:cNvPr>
          <p:cNvSpPr/>
          <p:nvPr/>
        </p:nvSpPr>
        <p:spPr>
          <a:xfrm>
            <a:off x="8448897" y="1070133"/>
            <a:ext cx="238102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Trạng</a:t>
            </a:r>
            <a:r>
              <a:rPr kumimoji="0" lang="en-US" sz="36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36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thái</a:t>
            </a:r>
            <a:endParaRPr kumimoji="0" lang="en-US" sz="36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pic>
        <p:nvPicPr>
          <p:cNvPr id="15" name="Tieng-coi-tau-hoa-www_nhacchuongvui_com">
            <a:hlinkClick r:id="" action="ppaction://media"/>
            <a:extLst>
              <a:ext uri="{FF2B5EF4-FFF2-40B4-BE49-F238E27FC236}">
                <a16:creationId xmlns:a16="http://schemas.microsoft.com/office/drawing/2014/main" id="{B61AED6D-6996-4BAF-9E4F-724E26F7F9A4}"/>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825249" y="4971778"/>
            <a:ext cx="609600" cy="609600"/>
          </a:xfrm>
          <a:prstGeom prst="rect">
            <a:avLst/>
          </a:prstGeom>
        </p:spPr>
      </p:pic>
      <p:pic>
        <p:nvPicPr>
          <p:cNvPr id="16" name="Tieng-tau-hoa-chay-www_nhacchuongvui_com">
            <a:hlinkClick r:id="" action="ppaction://media"/>
            <a:extLst>
              <a:ext uri="{FF2B5EF4-FFF2-40B4-BE49-F238E27FC236}">
                <a16:creationId xmlns:a16="http://schemas.microsoft.com/office/drawing/2014/main" id="{8BC35AD9-509D-4BC2-A65D-DEAD5757F574}"/>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825249" y="6305538"/>
            <a:ext cx="609600" cy="609600"/>
          </a:xfrm>
          <a:prstGeom prst="rect">
            <a:avLst/>
          </a:prstGeom>
        </p:spPr>
      </p:pic>
    </p:spTree>
    <p:extLst>
      <p:ext uri="{BB962C8B-B14F-4D97-AF65-F5344CB8AC3E}">
        <p14:creationId xmlns:p14="http://schemas.microsoft.com/office/powerpoint/2010/main" val="141375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1+#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5"/>
                                        </p:tgtEl>
                                      </p:cBhvr>
                                    </p:cmd>
                                  </p:childTnLst>
                                </p:cTn>
                              </p:par>
                            </p:childTnLst>
                          </p:cTn>
                        </p:par>
                        <p:par>
                          <p:cTn id="11" fill="hold">
                            <p:stCondLst>
                              <p:cond delay="3000"/>
                            </p:stCondLst>
                            <p:childTnLst>
                              <p:par>
                                <p:cTn id="12" presetID="55" presetClass="entr" presetSubtype="0" fill="hold" grpId="2"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par>
                                <p:cTn id="17" presetID="55" presetClass="entr" presetSubtype="0" fill="hold" grpId="2"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12"/>
                                        </p:tgtEl>
                                      </p:cBhvr>
                                    </p:animEffect>
                                    <p:anim calcmode="lin" valueType="num">
                                      <p:cBhvr>
                                        <p:cTn id="32" dur="1000"/>
                                        <p:tgtEl>
                                          <p:spTgt spid="12"/>
                                        </p:tgtEl>
                                        <p:attrNameLst>
                                          <p:attrName>ppt_x</p:attrName>
                                        </p:attrNameLst>
                                      </p:cBhvr>
                                      <p:tavLst>
                                        <p:tav tm="0">
                                          <p:val>
                                            <p:strVal val="ppt_x"/>
                                          </p:val>
                                        </p:tav>
                                        <p:tav tm="100000">
                                          <p:val>
                                            <p:strVal val="ppt_x"/>
                                          </p:val>
                                        </p:tav>
                                      </p:tavLst>
                                    </p:anim>
                                    <p:anim calcmode="lin" valueType="num">
                                      <p:cBhvr>
                                        <p:cTn id="33" dur="1000"/>
                                        <p:tgtEl>
                                          <p:spTgt spid="12"/>
                                        </p:tgtEl>
                                        <p:attrNameLst>
                                          <p:attrName>ppt_y</p:attrName>
                                        </p:attrNameLst>
                                      </p:cBhvr>
                                      <p:tavLst>
                                        <p:tav tm="0">
                                          <p:val>
                                            <p:strVal val="ppt_y"/>
                                          </p:val>
                                        </p:tav>
                                        <p:tav tm="100000">
                                          <p:val>
                                            <p:strVal val="ppt_y+.1"/>
                                          </p:val>
                                        </p:tav>
                                      </p:tavLst>
                                    </p:anim>
                                    <p:set>
                                      <p:cBhvr>
                                        <p:cTn id="34"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13"/>
                                        </p:tgtEl>
                                      </p:cBhvr>
                                    </p:animEffect>
                                    <p:anim calcmode="lin" valueType="num">
                                      <p:cBhvr>
                                        <p:cTn id="40" dur="1000"/>
                                        <p:tgtEl>
                                          <p:spTgt spid="13"/>
                                        </p:tgtEl>
                                        <p:attrNameLst>
                                          <p:attrName>ppt_x</p:attrName>
                                        </p:attrNameLst>
                                      </p:cBhvr>
                                      <p:tavLst>
                                        <p:tav tm="0">
                                          <p:val>
                                            <p:strVal val="ppt_x"/>
                                          </p:val>
                                        </p:tav>
                                        <p:tav tm="100000">
                                          <p:val>
                                            <p:strVal val="ppt_x"/>
                                          </p:val>
                                        </p:tav>
                                      </p:tavLst>
                                    </p:anim>
                                    <p:anim calcmode="lin" valueType="num">
                                      <p:cBhvr>
                                        <p:cTn id="41" dur="1000"/>
                                        <p:tgtEl>
                                          <p:spTgt spid="13"/>
                                        </p:tgtEl>
                                        <p:attrNameLst>
                                          <p:attrName>ppt_y</p:attrName>
                                        </p:attrNameLst>
                                      </p:cBhvr>
                                      <p:tavLst>
                                        <p:tav tm="0">
                                          <p:val>
                                            <p:strVal val="ppt_y"/>
                                          </p:val>
                                        </p:tav>
                                        <p:tav tm="100000">
                                          <p:val>
                                            <p:strVal val="ppt_y+.1"/>
                                          </p:val>
                                        </p:tav>
                                      </p:tavLst>
                                    </p:anim>
                                    <p:set>
                                      <p:cBhvr>
                                        <p:cTn id="42"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grpId="0" nodeType="clickEffect">
                                  <p:stCondLst>
                                    <p:cond delay="0"/>
                                  </p:stCondLst>
                                  <p:childTnLst>
                                    <p:animEffect transition="out" filter="fade">
                                      <p:cBhvr>
                                        <p:cTn id="47" dur="500" tmFilter="0, 0; .2, .5; .8, .5; 1, 0"/>
                                        <p:tgtEl>
                                          <p:spTgt spid="14"/>
                                        </p:tgtEl>
                                      </p:cBhvr>
                                    </p:animEffect>
                                    <p:animScale>
                                      <p:cBhvr>
                                        <p:cTn id="48" dur="250" autoRev="1" fill="hold"/>
                                        <p:tgtEl>
                                          <p:spTgt spid="14"/>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6" name="Tieng-yeah-tre-con-www_nhacchuongvui_com.wav"/>
                                        </p:tgtEl>
                                      </p:cMediaNode>
                                    </p:audio>
                                  </p:sub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par>
                          <p:cTn id="55" fill="hold">
                            <p:stCondLst>
                              <p:cond delay="1500"/>
                            </p:stCondLst>
                            <p:childTnLst>
                              <p:par>
                                <p:cTn id="56" presetID="35" presetClass="path" presetSubtype="0" accel="50000" decel="50000" fill="hold" nodeType="afterEffect">
                                  <p:stCondLst>
                                    <p:cond delay="0"/>
                                  </p:stCondLst>
                                  <p:childTnLst>
                                    <p:animMotion origin="layout" path="M -1.04167E-6 3.7037E-6 L -0.80651 0.00949 " pathEditMode="relative" rAng="0" ptsTypes="AA">
                                      <p:cBhvr>
                                        <p:cTn id="57" dur="3000" fill="hold"/>
                                        <p:tgtEl>
                                          <p:spTgt spid="9"/>
                                        </p:tgtEl>
                                        <p:attrNameLst>
                                          <p:attrName>ppt_x</p:attrName>
                                          <p:attrName>ppt_y</p:attrName>
                                        </p:attrNameLst>
                                      </p:cBhvr>
                                      <p:rCtr x="-40326" y="463"/>
                                    </p:animMotion>
                                  </p:childTnLst>
                                </p:cTn>
                              </p:par>
                              <p:par>
                                <p:cTn id="58" presetID="1" presetClass="mediacall" presetSubtype="0" fill="hold" nodeType="withEffect">
                                  <p:stCondLst>
                                    <p:cond delay="0"/>
                                  </p:stCondLst>
                                  <p:childTnLst>
                                    <p:cmd type="call" cmd="playFrom(0.0)">
                                      <p:cBhvr>
                                        <p:cTn id="59" dur="2568" fill="hold"/>
                                        <p:tgtEl>
                                          <p:spTgt spid="16"/>
                                        </p:tgtEl>
                                      </p:cBhvr>
                                    </p:cmd>
                                  </p:childTnLst>
                                </p:cTn>
                              </p:par>
                            </p:childTnLst>
                          </p:cTn>
                        </p:par>
                      </p:childTnLst>
                    </p:cTn>
                  </p:par>
                </p:childTnLst>
              </p:cTn>
              <p:nextCondLst>
                <p:cond evt="onClick" delay="0">
                  <p:tgtEl>
                    <p:spTgt spid="14"/>
                  </p:tgtEl>
                </p:cond>
              </p:nextCondLst>
            </p:seq>
            <p:audio>
              <p:cMediaNode vol="80000">
                <p:cTn id="60" fill="hold" display="0">
                  <p:stCondLst>
                    <p:cond delay="indefinite"/>
                  </p:stCondLst>
                  <p:endCondLst>
                    <p:cond evt="onStopAudio" delay="0">
                      <p:tgtEl>
                        <p:sldTgt/>
                      </p:tgtEl>
                    </p:cond>
                  </p:endCondLst>
                </p:cTn>
                <p:tgtEl>
                  <p:spTgt spid="15"/>
                </p:tgtEl>
              </p:cMediaNode>
            </p:audio>
            <p:audio>
              <p:cMediaNode vol="80000">
                <p:cTn id="61" fill="hold" display="0">
                  <p:stCondLst>
                    <p:cond delay="indefinite"/>
                  </p:stCondLst>
                  <p:endCondLst>
                    <p:cond evt="onStopAudio" delay="0">
                      <p:tgtEl>
                        <p:sldTgt/>
                      </p:tgtEl>
                    </p:cond>
                  </p:endCondLst>
                </p:cTn>
                <p:tgtEl>
                  <p:spTgt spid="16"/>
                </p:tgtEl>
              </p:cMediaNode>
            </p:audio>
          </p:childTnLst>
        </p:cTn>
      </p:par>
    </p:tnLst>
    <p:bldLst>
      <p:bldP spid="12" grpId="0" bldLvl="0" animBg="1"/>
      <p:bldP spid="12" grpId="1" bldLvl="0" animBg="1"/>
      <p:bldP spid="12" grpId="2" animBg="1"/>
      <p:bldP spid="13" grpId="0" bldLvl="0" animBg="1"/>
      <p:bldP spid="13" grpId="1" bldLvl="0" animBg="1"/>
      <p:bldP spid="13" grpId="2"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8DF7D-4FB7-4DE6-B17D-3B5DD3BD05B3}"/>
              </a:ext>
            </a:extLst>
          </p:cNvPr>
          <p:cNvPicPr>
            <a:picLocks noChangeAspect="1"/>
          </p:cNvPicPr>
          <p:nvPr/>
        </p:nvPicPr>
        <p:blipFill rotWithShape="1">
          <a:blip r:embed="rId7"/>
          <a:srcRect r="15485"/>
          <a:stretch/>
        </p:blipFill>
        <p:spPr>
          <a:xfrm>
            <a:off x="-1" y="0"/>
            <a:ext cx="12192000" cy="6858336"/>
          </a:xfrm>
          <a:prstGeom prst="rect">
            <a:avLst/>
          </a:prstGeom>
        </p:spPr>
      </p:pic>
      <p:pic>
        <p:nvPicPr>
          <p:cNvPr id="3" name="Picture 2">
            <a:extLst>
              <a:ext uri="{FF2B5EF4-FFF2-40B4-BE49-F238E27FC236}">
                <a16:creationId xmlns:a16="http://schemas.microsoft.com/office/drawing/2014/main" id="{7358F60F-F401-420B-A283-C45102B156FC}"/>
              </a:ext>
            </a:extLst>
          </p:cNvPr>
          <p:cNvPicPr>
            <a:picLocks noChangeAspect="1"/>
          </p:cNvPicPr>
          <p:nvPr/>
        </p:nvPicPr>
        <p:blipFill>
          <a:blip r:embed="rId8"/>
          <a:stretch>
            <a:fillRect/>
          </a:stretch>
        </p:blipFill>
        <p:spPr>
          <a:xfrm>
            <a:off x="1254877" y="226379"/>
            <a:ext cx="1733266" cy="1059768"/>
          </a:xfrm>
          <a:prstGeom prst="rect">
            <a:avLst/>
          </a:prstGeom>
        </p:spPr>
      </p:pic>
      <p:pic>
        <p:nvPicPr>
          <p:cNvPr id="4" name="Picture 3">
            <a:extLst>
              <a:ext uri="{FF2B5EF4-FFF2-40B4-BE49-F238E27FC236}">
                <a16:creationId xmlns:a16="http://schemas.microsoft.com/office/drawing/2014/main" id="{1C1FC39C-FDF0-4639-BEA1-7B5DE9D04F3E}"/>
              </a:ext>
            </a:extLst>
          </p:cNvPr>
          <p:cNvPicPr>
            <a:picLocks noChangeAspect="1"/>
          </p:cNvPicPr>
          <p:nvPr/>
        </p:nvPicPr>
        <p:blipFill>
          <a:blip r:embed="rId8"/>
          <a:stretch>
            <a:fillRect/>
          </a:stretch>
        </p:blipFill>
        <p:spPr>
          <a:xfrm>
            <a:off x="10253215" y="2082382"/>
            <a:ext cx="1024385" cy="626338"/>
          </a:xfrm>
          <a:prstGeom prst="rect">
            <a:avLst/>
          </a:prstGeom>
        </p:spPr>
      </p:pic>
      <p:pic>
        <p:nvPicPr>
          <p:cNvPr id="5" name="Picture 4">
            <a:extLst>
              <a:ext uri="{FF2B5EF4-FFF2-40B4-BE49-F238E27FC236}">
                <a16:creationId xmlns:a16="http://schemas.microsoft.com/office/drawing/2014/main" id="{452220F4-47BD-4069-A6AE-B82376A536CD}"/>
              </a:ext>
            </a:extLst>
          </p:cNvPr>
          <p:cNvPicPr>
            <a:picLocks noChangeAspect="1"/>
          </p:cNvPicPr>
          <p:nvPr/>
        </p:nvPicPr>
        <p:blipFill>
          <a:blip r:embed="rId9"/>
          <a:stretch>
            <a:fillRect/>
          </a:stretch>
        </p:blipFill>
        <p:spPr>
          <a:xfrm>
            <a:off x="19612" y="-185756"/>
            <a:ext cx="1446144" cy="1471903"/>
          </a:xfrm>
          <a:prstGeom prst="rect">
            <a:avLst/>
          </a:prstGeom>
        </p:spPr>
      </p:pic>
      <p:pic>
        <p:nvPicPr>
          <p:cNvPr id="6" name="Picture 5">
            <a:extLst>
              <a:ext uri="{FF2B5EF4-FFF2-40B4-BE49-F238E27FC236}">
                <a16:creationId xmlns:a16="http://schemas.microsoft.com/office/drawing/2014/main" id="{28AB73FD-9F88-457D-9CCB-1CF95BA97C5A}"/>
              </a:ext>
            </a:extLst>
          </p:cNvPr>
          <p:cNvPicPr>
            <a:picLocks noChangeAspect="1"/>
          </p:cNvPicPr>
          <p:nvPr/>
        </p:nvPicPr>
        <p:blipFill>
          <a:blip r:embed="rId8"/>
          <a:stretch>
            <a:fillRect/>
          </a:stretch>
        </p:blipFill>
        <p:spPr>
          <a:xfrm>
            <a:off x="7102504" y="200048"/>
            <a:ext cx="1739942" cy="1063851"/>
          </a:xfrm>
          <a:prstGeom prst="rect">
            <a:avLst/>
          </a:prstGeom>
        </p:spPr>
      </p:pic>
      <p:grpSp>
        <p:nvGrpSpPr>
          <p:cNvPr id="7" name="Group 6">
            <a:extLst>
              <a:ext uri="{FF2B5EF4-FFF2-40B4-BE49-F238E27FC236}">
                <a16:creationId xmlns:a16="http://schemas.microsoft.com/office/drawing/2014/main" id="{721B9C05-4355-48BF-AD04-1F0549BBDDCA}"/>
              </a:ext>
            </a:extLst>
          </p:cNvPr>
          <p:cNvGrpSpPr/>
          <p:nvPr/>
        </p:nvGrpSpPr>
        <p:grpSpPr>
          <a:xfrm>
            <a:off x="2506211" y="1733550"/>
            <a:ext cx="7179577" cy="4056863"/>
            <a:chOff x="3438380" y="1512013"/>
            <a:chExt cx="7179577" cy="4056863"/>
          </a:xfrm>
        </p:grpSpPr>
        <p:pic>
          <p:nvPicPr>
            <p:cNvPr id="8" name="Picture 7">
              <a:extLst>
                <a:ext uri="{FF2B5EF4-FFF2-40B4-BE49-F238E27FC236}">
                  <a16:creationId xmlns:a16="http://schemas.microsoft.com/office/drawing/2014/main" id="{0D076C1A-EAEC-4416-8697-3004D952A250}"/>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id="{DC905E8F-8A0F-4007-9431-958EDB1FB6EC}"/>
                </a:ext>
              </a:extLst>
            </p:cNvPr>
            <p:cNvSpPr/>
            <p:nvPr/>
          </p:nvSpPr>
          <p:spPr>
            <a:xfrm>
              <a:off x="4119869" y="1512013"/>
              <a:ext cx="6498088" cy="1941027"/>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Khái</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niệm</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sau</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đúng</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hay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sai</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a:t>
              </a:r>
            </a:p>
            <a:p>
              <a:pPr algn="ctr">
                <a:buClr>
                  <a:srgbClr val="000000"/>
                </a:buClr>
                <a:defRPr/>
              </a:pP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những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chỉ</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hoạt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trạng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thái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sự</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vật</a:t>
              </a:r>
              <a:endPar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endParaRPr>
            </a:p>
          </p:txBody>
        </p:sp>
      </p:grpSp>
      <p:pic>
        <p:nvPicPr>
          <p:cNvPr id="10" name="Tieng-coi-tau-hoa-www_nhacchuongvui_com">
            <a:hlinkClick r:id="" action="ppaction://media"/>
            <a:extLst>
              <a:ext uri="{FF2B5EF4-FFF2-40B4-BE49-F238E27FC236}">
                <a16:creationId xmlns:a16="http://schemas.microsoft.com/office/drawing/2014/main" id="{F1E707EB-5DCB-4A71-8C14-2B8D8917B476}"/>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501871" y="5072295"/>
            <a:ext cx="609600" cy="609600"/>
          </a:xfrm>
          <a:prstGeom prst="rect">
            <a:avLst/>
          </a:prstGeom>
        </p:spPr>
      </p:pic>
      <p:pic>
        <p:nvPicPr>
          <p:cNvPr id="11" name="Tieng-tau-hoa-chay-www_nhacchuongvui_com">
            <a:hlinkClick r:id="" action="ppaction://media"/>
            <a:extLst>
              <a:ext uri="{FF2B5EF4-FFF2-40B4-BE49-F238E27FC236}">
                <a16:creationId xmlns:a16="http://schemas.microsoft.com/office/drawing/2014/main" id="{94F725E2-3553-4E36-8E35-7CFA57553B67}"/>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501871" y="5705958"/>
            <a:ext cx="609600" cy="609600"/>
          </a:xfrm>
          <a:prstGeom prst="rect">
            <a:avLst/>
          </a:prstGeom>
        </p:spPr>
      </p:pic>
      <p:sp>
        <p:nvSpPr>
          <p:cNvPr id="13" name="Rectangle 12">
            <a:extLst>
              <a:ext uri="{FF2B5EF4-FFF2-40B4-BE49-F238E27FC236}">
                <a16:creationId xmlns:a16="http://schemas.microsoft.com/office/drawing/2014/main" id="{9336DE3D-505A-4679-B1EE-F02DB5603B7F}"/>
              </a:ext>
            </a:extLst>
          </p:cNvPr>
          <p:cNvSpPr/>
          <p:nvPr/>
        </p:nvSpPr>
        <p:spPr>
          <a:xfrm>
            <a:off x="141758" y="1356321"/>
            <a:ext cx="1545284"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FF"/>
                </a:solidFill>
                <a:effectLst/>
                <a:uLnTx/>
                <a:uFillTx/>
                <a:latin typeface="Cambria" panose="02040503050406030204" pitchFamily="18" charset="0"/>
                <a:ea typeface="Cambria" panose="02040503050406030204" pitchFamily="18" charset="0"/>
                <a:sym typeface="Arial"/>
              </a:rPr>
              <a:t>Sai</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4" name="Rectangle 13">
            <a:extLst>
              <a:ext uri="{FF2B5EF4-FFF2-40B4-BE49-F238E27FC236}">
                <a16:creationId xmlns:a16="http://schemas.microsoft.com/office/drawing/2014/main" id="{F619DADE-C9C2-43A1-BB7D-585969A65B5D}"/>
              </a:ext>
            </a:extLst>
          </p:cNvPr>
          <p:cNvSpPr/>
          <p:nvPr/>
        </p:nvSpPr>
        <p:spPr>
          <a:xfrm>
            <a:off x="9657817" y="1318953"/>
            <a:ext cx="2203992"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FF"/>
                </a:solidFill>
                <a:effectLst/>
                <a:uLnTx/>
                <a:uFillTx/>
                <a:latin typeface="Cambria" panose="02040503050406030204" pitchFamily="18" charset="0"/>
                <a:ea typeface="Cambria" panose="02040503050406030204" pitchFamily="18" charset="0"/>
                <a:sym typeface="Arial"/>
              </a:rPr>
              <a:t>Đúng</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pic>
        <p:nvPicPr>
          <p:cNvPr id="15" name="Picture 14">
            <a:extLst>
              <a:ext uri="{FF2B5EF4-FFF2-40B4-BE49-F238E27FC236}">
                <a16:creationId xmlns:a16="http://schemas.microsoft.com/office/drawing/2014/main" id="{BFDB6B48-DCDD-427C-9954-CD37D6770221}"/>
              </a:ext>
            </a:extLst>
          </p:cNvPr>
          <p:cNvPicPr>
            <a:picLocks noChangeAspect="1"/>
          </p:cNvPicPr>
          <p:nvPr/>
        </p:nvPicPr>
        <p:blipFill>
          <a:blip r:embed="rId8"/>
          <a:stretch>
            <a:fillRect/>
          </a:stretch>
        </p:blipFill>
        <p:spPr>
          <a:xfrm>
            <a:off x="742684" y="2332996"/>
            <a:ext cx="1024385" cy="626338"/>
          </a:xfrm>
          <a:prstGeom prst="rect">
            <a:avLst/>
          </a:prstGeom>
        </p:spPr>
      </p:pic>
    </p:spTree>
    <p:extLst>
      <p:ext uri="{BB962C8B-B14F-4D97-AF65-F5344CB8AC3E}">
        <p14:creationId xmlns:p14="http://schemas.microsoft.com/office/powerpoint/2010/main" val="23806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0"/>
                                        </p:tgtEl>
                                      </p:cBhvr>
                                    </p:cmd>
                                  </p:childTnLst>
                                </p:cTn>
                              </p:par>
                              <p:par>
                                <p:cTn id="11" presetID="55" presetClass="entr" presetSubtype="0" fill="hold" grpId="2"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par>
                                <p:cTn id="16" presetID="55" presetClass="entr" presetSubtype="0" fill="hold" grpId="1"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repeatCount="3000" fill="hold" grpId="0" nodeType="click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6" name="Tieng-yeah-tre-con-www_nhacchuongvui_com.wav"/>
                                        </p:tgtEl>
                                      </p:cMediaNode>
                                    </p:audio>
                                  </p:subTnLst>
                                </p:cTn>
                              </p:par>
                              <p:par>
                                <p:cTn id="35" presetID="10" presetClass="exit" presetSubtype="0" fill="hold" grpId="1"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par>
                          <p:cTn id="38" fill="hold">
                            <p:stCondLst>
                              <p:cond delay="1500"/>
                            </p:stCondLst>
                            <p:childTnLst>
                              <p:par>
                                <p:cTn id="39" presetID="35" presetClass="path" presetSubtype="0" accel="50000" decel="50000" fill="hold" nodeType="afterEffect">
                                  <p:stCondLst>
                                    <p:cond delay="0"/>
                                  </p:stCondLst>
                                  <p:childTnLst>
                                    <p:animMotion origin="layout" path="M 0 -1.11111E-6 L -0.80651 0.00949 " pathEditMode="relative" rAng="0" ptsTypes="AA">
                                      <p:cBhvr>
                                        <p:cTn id="40" dur="3000" fill="hold"/>
                                        <p:tgtEl>
                                          <p:spTgt spid="7"/>
                                        </p:tgtEl>
                                        <p:attrNameLst>
                                          <p:attrName>ppt_x</p:attrName>
                                          <p:attrName>ppt_y</p:attrName>
                                        </p:attrNameLst>
                                      </p:cBhvr>
                                      <p:rCtr x="-40326" y="463"/>
                                    </p:animMotion>
                                  </p:childTnLst>
                                </p:cTn>
                              </p:par>
                              <p:par>
                                <p:cTn id="41" presetID="1" presetClass="mediacall" presetSubtype="0" fill="hold" nodeType="withEffect">
                                  <p:stCondLst>
                                    <p:cond delay="0"/>
                                  </p:stCondLst>
                                  <p:childTnLst>
                                    <p:cmd type="call" cmd="playFrom(0.0)">
                                      <p:cBhvr>
                                        <p:cTn id="42" dur="2568" fill="hold"/>
                                        <p:tgtEl>
                                          <p:spTgt spid="11"/>
                                        </p:tgtEl>
                                      </p:cBhvr>
                                    </p:cmd>
                                  </p:childTnLst>
                                </p:cTn>
                              </p:par>
                            </p:childTnLst>
                          </p:cTn>
                        </p:par>
                      </p:childTnLst>
                    </p:cTn>
                  </p:par>
                </p:childTnLst>
              </p:cTn>
              <p:nextCondLst>
                <p:cond evt="onClick" delay="0">
                  <p:tgtEl>
                    <p:spTgt spid="14"/>
                  </p:tgtEl>
                </p:cond>
              </p:nextCondLst>
            </p:seq>
            <p:audio>
              <p:cMediaNode vol="80000">
                <p:cTn id="43" fill="hold" display="0">
                  <p:stCondLst>
                    <p:cond delay="indefinite"/>
                  </p:stCondLst>
                  <p:endCondLst>
                    <p:cond evt="onStopAudio" delay="0">
                      <p:tgtEl>
                        <p:sldTgt/>
                      </p:tgtEl>
                    </p:cond>
                  </p:endCondLst>
                </p:cTn>
                <p:tgtEl>
                  <p:spTgt spid="10"/>
                </p:tgtEl>
              </p:cMediaNode>
            </p:audio>
            <p:audio>
              <p:cMediaNode vol="80000">
                <p:cTn id="44" fill="hold" display="0">
                  <p:stCondLst>
                    <p:cond delay="indefinite"/>
                  </p:stCondLst>
                  <p:endCondLst>
                    <p:cond evt="onStopAudio" delay="0">
                      <p:tgtEl>
                        <p:sldTgt/>
                      </p:tgtEl>
                    </p:cond>
                  </p:endCondLst>
                </p:cTn>
                <p:tgtEl>
                  <p:spTgt spid="11"/>
                </p:tgtEl>
              </p:cMediaNode>
            </p:audio>
          </p:childTnLst>
        </p:cTn>
      </p:par>
    </p:tnLst>
    <p:bldLst>
      <p:bldP spid="13" grpId="0" bldLvl="0" animBg="1"/>
      <p:bldP spid="13" grpId="1" bldLvl="0" animBg="1"/>
      <p:bldP spid="13" grpId="2" animBg="1"/>
      <p:bldP spid="14" grpId="0" bldLvl="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15" name="Rectangle: Rounded Corners 6">
            <a:extLst>
              <a:ext uri="{FF2B5EF4-FFF2-40B4-BE49-F238E27FC236}">
                <a16:creationId xmlns:a16="http://schemas.microsoft.com/office/drawing/2014/main" id="{3603320E-2F8F-44C6-8DF6-C491FE916098}"/>
              </a:ext>
            </a:extLst>
          </p:cNvPr>
          <p:cNvSpPr/>
          <p:nvPr/>
        </p:nvSpPr>
        <p:spPr>
          <a:xfrm>
            <a:off x="2031886" y="401329"/>
            <a:ext cx="8461212" cy="411776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C95142E-C187-64F9-ABE5-2980B59F957E}"/>
              </a:ext>
            </a:extLst>
          </p:cNvPr>
          <p:cNvPicPr>
            <a:picLocks noChangeAspect="1"/>
          </p:cNvPicPr>
          <p:nvPr/>
        </p:nvPicPr>
        <p:blipFill>
          <a:blip r:embed="rId8"/>
          <a:stretch>
            <a:fillRect/>
          </a:stretch>
        </p:blipFill>
        <p:spPr>
          <a:xfrm>
            <a:off x="2242974" y="825481"/>
            <a:ext cx="8163252" cy="3359187"/>
          </a:xfrm>
          <a:prstGeom prst="rect">
            <a:avLst/>
          </a:prstGeom>
        </p:spPr>
      </p:pic>
    </p:spTree>
    <p:extLst>
      <p:ext uri="{BB962C8B-B14F-4D97-AF65-F5344CB8AC3E}">
        <p14:creationId xmlns:p14="http://schemas.microsoft.com/office/powerpoint/2010/main" val="1273495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2" name="TextBox 1">
            <a:extLst>
              <a:ext uri="{FF2B5EF4-FFF2-40B4-BE49-F238E27FC236}">
                <a16:creationId xmlns:a16="http://schemas.microsoft.com/office/drawing/2014/main" id="{5DB83BB2-5539-8F7F-E020-BFAA836C3657}"/>
              </a:ext>
            </a:extLst>
          </p:cNvPr>
          <p:cNvSpPr txBox="1"/>
          <p:nvPr/>
        </p:nvSpPr>
        <p:spPr>
          <a:xfrm>
            <a:off x="834189" y="1514475"/>
            <a:ext cx="10980822" cy="2123658"/>
          </a:xfrm>
          <a:prstGeom prst="rect">
            <a:avLst/>
          </a:prstGeom>
          <a:noFill/>
        </p:spPr>
        <p:txBody>
          <a:bodyPr wrap="square" rtlCol="0">
            <a:spAutoFit/>
          </a:bodyPr>
          <a:lstStyle/>
          <a:p>
            <a:pPr algn="ctr"/>
            <a:r>
              <a:rPr lang="en-US" sz="6600" b="1" dirty="0" smtClean="0">
                <a:solidFill>
                  <a:srgbClr val="FF0000"/>
                </a:solidFill>
                <a:latin typeface="Cambria" panose="02040503050406030204" pitchFamily="18" charset="0"/>
                <a:ea typeface="Cambria" panose="02040503050406030204" pitchFamily="18" charset="0"/>
              </a:rPr>
              <a:t>ÔN TẬP GIỮA HỌC KÌ 2 (TIẾT 3)</a:t>
            </a:r>
            <a:endParaRPr lang="en-US" sz="6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5FE2F5D-D2FC-772D-4644-1BCAC509395E}"/>
              </a:ext>
            </a:extLst>
          </p:cNvPr>
          <p:cNvSpPr txBox="1"/>
          <p:nvPr/>
        </p:nvSpPr>
        <p:spPr>
          <a:xfrm>
            <a:off x="726621" y="595623"/>
            <a:ext cx="10910389" cy="1077218"/>
          </a:xfrm>
          <a:prstGeom prst="rect">
            <a:avLst/>
          </a:prstGeom>
          <a:noFill/>
        </p:spPr>
        <p:txBody>
          <a:bodyPr wrap="square">
            <a:spAutoFit/>
          </a:bodyPr>
          <a:lstStyle/>
          <a:p>
            <a:pPr lvl="0" algn="ctr">
              <a:defRPr/>
            </a:pPr>
            <a:r>
              <a:rPr lang="en-US" sz="3200" b="1" dirty="0">
                <a:solidFill>
                  <a:srgbClr val="224E4A"/>
                </a:solidFill>
                <a:latin typeface="Calibri" panose="020F0502020204030204" pitchFamily="34" charset="0"/>
                <a:cs typeface="Calibri" panose="020F0502020204030204" pitchFamily="34" charset="0"/>
              </a:rPr>
              <a:t>1. </a:t>
            </a:r>
            <a:r>
              <a:rPr lang="vi-VN" sz="3200" b="1" dirty="0">
                <a:solidFill>
                  <a:srgbClr val="224E4A"/>
                </a:solidFill>
                <a:latin typeface="Calibri" panose="020F0502020204030204" pitchFamily="34" charset="0"/>
                <a:cs typeface="Calibri" panose="020F0502020204030204" pitchFamily="34" charset="0"/>
              </a:rPr>
              <a:t>Dựa vào từng gợi ý dưới đây, nói tên bài thơ và tên tác giả. Đọc một đoạn thơ hoặc một bài thơ em thuộc. </a:t>
            </a:r>
            <a:endParaRPr kumimoji="0" lang="vi-VN" sz="3200" b="1" i="0" u="none" strike="noStrike" kern="1200" cap="none" spc="0" normalizeH="0" baseline="0" noProof="0" dirty="0">
              <a:ln>
                <a:noFill/>
              </a:ln>
              <a:solidFill>
                <a:srgbClr val="224E4A"/>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7991840-9E56-5722-1195-B180DE5BF535}"/>
              </a:ext>
            </a:extLst>
          </p:cNvPr>
          <p:cNvPicPr>
            <a:picLocks noChangeAspect="1"/>
          </p:cNvPicPr>
          <p:nvPr/>
        </p:nvPicPr>
        <p:blipFill>
          <a:blip r:embed="rId4"/>
          <a:stretch>
            <a:fillRect/>
          </a:stretch>
        </p:blipFill>
        <p:spPr>
          <a:xfrm>
            <a:off x="1057275" y="2105025"/>
            <a:ext cx="4897702" cy="2038350"/>
          </a:xfrm>
          <a:prstGeom prst="rect">
            <a:avLst/>
          </a:prstGeom>
        </p:spPr>
      </p:pic>
      <p:pic>
        <p:nvPicPr>
          <p:cNvPr id="11" name="Picture 10">
            <a:extLst>
              <a:ext uri="{FF2B5EF4-FFF2-40B4-BE49-F238E27FC236}">
                <a16:creationId xmlns:a16="http://schemas.microsoft.com/office/drawing/2014/main" id="{C64332F8-D68D-921D-675D-8E6558E29717}"/>
              </a:ext>
            </a:extLst>
          </p:cNvPr>
          <p:cNvPicPr>
            <a:picLocks noChangeAspect="1"/>
          </p:cNvPicPr>
          <p:nvPr/>
        </p:nvPicPr>
        <p:blipFill>
          <a:blip r:embed="rId5"/>
          <a:stretch>
            <a:fillRect/>
          </a:stretch>
        </p:blipFill>
        <p:spPr>
          <a:xfrm>
            <a:off x="6124574" y="2138362"/>
            <a:ext cx="4651551" cy="1995488"/>
          </a:xfrm>
          <a:prstGeom prst="rect">
            <a:avLst/>
          </a:prstGeom>
        </p:spPr>
      </p:pic>
      <p:cxnSp>
        <p:nvCxnSpPr>
          <p:cNvPr id="5" name="Straight Connector 4"/>
          <p:cNvCxnSpPr/>
          <p:nvPr/>
        </p:nvCxnSpPr>
        <p:spPr>
          <a:xfrm flipV="1">
            <a:off x="6555921" y="1069521"/>
            <a:ext cx="2294165" cy="81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524999" y="1077686"/>
            <a:ext cx="1790701" cy="1360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417885" y="1556238"/>
            <a:ext cx="2751992" cy="2637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465277" y="1600200"/>
            <a:ext cx="3513992" cy="117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500382" y="6216894"/>
            <a:ext cx="7046058" cy="7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35" tIns="53617" rIns="107235" bIns="53617">
            <a:spAutoFit/>
          </a:bodyP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50000"/>
              </a:spcBef>
              <a:buFontTx/>
              <a:buNone/>
            </a:pPr>
            <a:endParaRPr lang="vi-VN" altLang="en-US" sz="4231" b="1">
              <a:solidFill>
                <a:srgbClr val="000099"/>
              </a:solidFill>
              <a:latin typeface=".VnArial" panose="020B7200000000000000" pitchFamily="34" charset="0"/>
            </a:endParaRPr>
          </a:p>
        </p:txBody>
      </p:sp>
      <p:grpSp>
        <p:nvGrpSpPr>
          <p:cNvPr id="16387" name="Group 3"/>
          <p:cNvGrpSpPr>
            <a:grpSpLocks noChangeAspect="1"/>
          </p:cNvGrpSpPr>
          <p:nvPr/>
        </p:nvGrpSpPr>
        <p:grpSpPr bwMode="auto">
          <a:xfrm>
            <a:off x="9495387" y="304678"/>
            <a:ext cx="2084510" cy="2362322"/>
            <a:chOff x="4796" y="144"/>
            <a:chExt cx="772" cy="1296"/>
          </a:xfrm>
        </p:grpSpPr>
        <p:sp>
          <p:nvSpPr>
            <p:cNvPr id="16422" name="AutoShape 4"/>
            <p:cNvSpPr>
              <a:spLocks noChangeAspect="1" noChangeArrowheads="1" noTextEdit="1"/>
            </p:cNvSpPr>
            <p:nvPr/>
          </p:nvSpPr>
          <p:spPr bwMode="auto">
            <a:xfrm>
              <a:off x="4796" y="144"/>
              <a:ext cx="77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692"/>
            </a:p>
          </p:txBody>
        </p:sp>
        <p:sp>
          <p:nvSpPr>
            <p:cNvPr id="16423" name="Freeform 5"/>
            <p:cNvSpPr>
              <a:spLocks/>
            </p:cNvSpPr>
            <p:nvPr/>
          </p:nvSpPr>
          <p:spPr bwMode="auto">
            <a:xfrm>
              <a:off x="4900" y="150"/>
              <a:ext cx="568" cy="553"/>
            </a:xfrm>
            <a:custGeom>
              <a:avLst/>
              <a:gdLst>
                <a:gd name="T0" fmla="*/ 313 w 568"/>
                <a:gd name="T1" fmla="*/ 1 h 553"/>
                <a:gd name="T2" fmla="*/ 355 w 568"/>
                <a:gd name="T3" fmla="*/ 8 h 553"/>
                <a:gd name="T4" fmla="*/ 395 w 568"/>
                <a:gd name="T5" fmla="*/ 21 h 553"/>
                <a:gd name="T6" fmla="*/ 431 w 568"/>
                <a:gd name="T7" fmla="*/ 40 h 553"/>
                <a:gd name="T8" fmla="*/ 464 w 568"/>
                <a:gd name="T9" fmla="*/ 63 h 553"/>
                <a:gd name="T10" fmla="*/ 494 w 568"/>
                <a:gd name="T11" fmla="*/ 90 h 553"/>
                <a:gd name="T12" fmla="*/ 519 w 568"/>
                <a:gd name="T13" fmla="*/ 121 h 553"/>
                <a:gd name="T14" fmla="*/ 540 w 568"/>
                <a:gd name="T15" fmla="*/ 156 h 553"/>
                <a:gd name="T16" fmla="*/ 555 w 568"/>
                <a:gd name="T17" fmla="*/ 194 h 553"/>
                <a:gd name="T18" fmla="*/ 565 w 568"/>
                <a:gd name="T19" fmla="*/ 234 h 553"/>
                <a:gd name="T20" fmla="*/ 568 w 568"/>
                <a:gd name="T21" fmla="*/ 277 h 553"/>
                <a:gd name="T22" fmla="*/ 565 w 568"/>
                <a:gd name="T23" fmla="*/ 318 h 553"/>
                <a:gd name="T24" fmla="*/ 555 w 568"/>
                <a:gd name="T25" fmla="*/ 359 h 553"/>
                <a:gd name="T26" fmla="*/ 540 w 568"/>
                <a:gd name="T27" fmla="*/ 395 h 553"/>
                <a:gd name="T28" fmla="*/ 519 w 568"/>
                <a:gd name="T29" fmla="*/ 431 h 553"/>
                <a:gd name="T30" fmla="*/ 494 w 568"/>
                <a:gd name="T31" fmla="*/ 462 h 553"/>
                <a:gd name="T32" fmla="*/ 464 w 568"/>
                <a:gd name="T33" fmla="*/ 489 h 553"/>
                <a:gd name="T34" fmla="*/ 431 w 568"/>
                <a:gd name="T35" fmla="*/ 513 h 553"/>
                <a:gd name="T36" fmla="*/ 395 w 568"/>
                <a:gd name="T37" fmla="*/ 532 h 553"/>
                <a:gd name="T38" fmla="*/ 355 w 568"/>
                <a:gd name="T39" fmla="*/ 544 h 553"/>
                <a:gd name="T40" fmla="*/ 313 w 568"/>
                <a:gd name="T41" fmla="*/ 551 h 553"/>
                <a:gd name="T42" fmla="*/ 270 w 568"/>
                <a:gd name="T43" fmla="*/ 552 h 553"/>
                <a:gd name="T44" fmla="*/ 227 w 568"/>
                <a:gd name="T45" fmla="*/ 548 h 553"/>
                <a:gd name="T46" fmla="*/ 187 w 568"/>
                <a:gd name="T47" fmla="*/ 536 h 553"/>
                <a:gd name="T48" fmla="*/ 149 w 568"/>
                <a:gd name="T49" fmla="*/ 519 h 553"/>
                <a:gd name="T50" fmla="*/ 114 w 568"/>
                <a:gd name="T51" fmla="*/ 498 h 553"/>
                <a:gd name="T52" fmla="*/ 84 w 568"/>
                <a:gd name="T53" fmla="*/ 472 h 553"/>
                <a:gd name="T54" fmla="*/ 56 w 568"/>
                <a:gd name="T55" fmla="*/ 441 h 553"/>
                <a:gd name="T56" fmla="*/ 34 w 568"/>
                <a:gd name="T57" fmla="*/ 408 h 553"/>
                <a:gd name="T58" fmla="*/ 17 w 568"/>
                <a:gd name="T59" fmla="*/ 371 h 553"/>
                <a:gd name="T60" fmla="*/ 6 w 568"/>
                <a:gd name="T61" fmla="*/ 331 h 553"/>
                <a:gd name="T62" fmla="*/ 0 w 568"/>
                <a:gd name="T63" fmla="*/ 290 h 553"/>
                <a:gd name="T64" fmla="*/ 1 w 568"/>
                <a:gd name="T65" fmla="*/ 248 h 553"/>
                <a:gd name="T66" fmla="*/ 9 w 568"/>
                <a:gd name="T67" fmla="*/ 207 h 553"/>
                <a:gd name="T68" fmla="*/ 23 w 568"/>
                <a:gd name="T69" fmla="*/ 168 h 553"/>
                <a:gd name="T70" fmla="*/ 41 w 568"/>
                <a:gd name="T71" fmla="*/ 132 h 553"/>
                <a:gd name="T72" fmla="*/ 65 w 568"/>
                <a:gd name="T73" fmla="*/ 100 h 553"/>
                <a:gd name="T74" fmla="*/ 93 w 568"/>
                <a:gd name="T75" fmla="*/ 71 h 553"/>
                <a:gd name="T76" fmla="*/ 126 w 568"/>
                <a:gd name="T77" fmla="*/ 47 h 553"/>
                <a:gd name="T78" fmla="*/ 161 w 568"/>
                <a:gd name="T79" fmla="*/ 26 h 553"/>
                <a:gd name="T80" fmla="*/ 200 w 568"/>
                <a:gd name="T81" fmla="*/ 11 h 553"/>
                <a:gd name="T82" fmla="*/ 241 w 568"/>
                <a:gd name="T83" fmla="*/ 2 h 553"/>
                <a:gd name="T84" fmla="*/ 284 w 568"/>
                <a:gd name="T85" fmla="*/ 0 h 5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8"/>
                <a:gd name="T130" fmla="*/ 0 h 553"/>
                <a:gd name="T131" fmla="*/ 568 w 568"/>
                <a:gd name="T132" fmla="*/ 553 h 5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8" h="553">
                  <a:moveTo>
                    <a:pt x="284" y="0"/>
                  </a:moveTo>
                  <a:lnTo>
                    <a:pt x="299" y="0"/>
                  </a:lnTo>
                  <a:lnTo>
                    <a:pt x="313" y="1"/>
                  </a:lnTo>
                  <a:lnTo>
                    <a:pt x="327" y="2"/>
                  </a:lnTo>
                  <a:lnTo>
                    <a:pt x="341" y="4"/>
                  </a:lnTo>
                  <a:lnTo>
                    <a:pt x="355" y="8"/>
                  </a:lnTo>
                  <a:lnTo>
                    <a:pt x="368" y="11"/>
                  </a:lnTo>
                  <a:lnTo>
                    <a:pt x="382" y="16"/>
                  </a:lnTo>
                  <a:lnTo>
                    <a:pt x="395" y="21"/>
                  </a:lnTo>
                  <a:lnTo>
                    <a:pt x="407" y="26"/>
                  </a:lnTo>
                  <a:lnTo>
                    <a:pt x="420" y="33"/>
                  </a:lnTo>
                  <a:lnTo>
                    <a:pt x="431" y="40"/>
                  </a:lnTo>
                  <a:lnTo>
                    <a:pt x="443" y="47"/>
                  </a:lnTo>
                  <a:lnTo>
                    <a:pt x="454" y="55"/>
                  </a:lnTo>
                  <a:lnTo>
                    <a:pt x="464" y="63"/>
                  </a:lnTo>
                  <a:lnTo>
                    <a:pt x="475" y="71"/>
                  </a:lnTo>
                  <a:lnTo>
                    <a:pt x="485" y="80"/>
                  </a:lnTo>
                  <a:lnTo>
                    <a:pt x="494" y="90"/>
                  </a:lnTo>
                  <a:lnTo>
                    <a:pt x="503" y="100"/>
                  </a:lnTo>
                  <a:lnTo>
                    <a:pt x="511" y="111"/>
                  </a:lnTo>
                  <a:lnTo>
                    <a:pt x="519" y="121"/>
                  </a:lnTo>
                  <a:lnTo>
                    <a:pt x="527" y="132"/>
                  </a:lnTo>
                  <a:lnTo>
                    <a:pt x="534" y="144"/>
                  </a:lnTo>
                  <a:lnTo>
                    <a:pt x="540" y="156"/>
                  </a:lnTo>
                  <a:lnTo>
                    <a:pt x="546" y="168"/>
                  </a:lnTo>
                  <a:lnTo>
                    <a:pt x="551" y="180"/>
                  </a:lnTo>
                  <a:lnTo>
                    <a:pt x="555" y="194"/>
                  </a:lnTo>
                  <a:lnTo>
                    <a:pt x="559" y="207"/>
                  </a:lnTo>
                  <a:lnTo>
                    <a:pt x="563" y="220"/>
                  </a:lnTo>
                  <a:lnTo>
                    <a:pt x="565" y="234"/>
                  </a:lnTo>
                  <a:lnTo>
                    <a:pt x="566" y="248"/>
                  </a:lnTo>
                  <a:lnTo>
                    <a:pt x="567" y="262"/>
                  </a:lnTo>
                  <a:lnTo>
                    <a:pt x="568" y="277"/>
                  </a:lnTo>
                  <a:lnTo>
                    <a:pt x="567" y="290"/>
                  </a:lnTo>
                  <a:lnTo>
                    <a:pt x="566" y="304"/>
                  </a:lnTo>
                  <a:lnTo>
                    <a:pt x="565" y="318"/>
                  </a:lnTo>
                  <a:lnTo>
                    <a:pt x="563" y="331"/>
                  </a:lnTo>
                  <a:lnTo>
                    <a:pt x="559" y="345"/>
                  </a:lnTo>
                  <a:lnTo>
                    <a:pt x="555" y="359"/>
                  </a:lnTo>
                  <a:lnTo>
                    <a:pt x="551" y="371"/>
                  </a:lnTo>
                  <a:lnTo>
                    <a:pt x="546" y="384"/>
                  </a:lnTo>
                  <a:lnTo>
                    <a:pt x="540" y="395"/>
                  </a:lnTo>
                  <a:lnTo>
                    <a:pt x="534" y="408"/>
                  </a:lnTo>
                  <a:lnTo>
                    <a:pt x="527" y="420"/>
                  </a:lnTo>
                  <a:lnTo>
                    <a:pt x="519" y="431"/>
                  </a:lnTo>
                  <a:lnTo>
                    <a:pt x="511" y="441"/>
                  </a:lnTo>
                  <a:lnTo>
                    <a:pt x="503" y="453"/>
                  </a:lnTo>
                  <a:lnTo>
                    <a:pt x="494" y="462"/>
                  </a:lnTo>
                  <a:lnTo>
                    <a:pt x="485" y="472"/>
                  </a:lnTo>
                  <a:lnTo>
                    <a:pt x="475" y="481"/>
                  </a:lnTo>
                  <a:lnTo>
                    <a:pt x="464" y="489"/>
                  </a:lnTo>
                  <a:lnTo>
                    <a:pt x="454" y="498"/>
                  </a:lnTo>
                  <a:lnTo>
                    <a:pt x="443" y="505"/>
                  </a:lnTo>
                  <a:lnTo>
                    <a:pt x="431" y="513"/>
                  </a:lnTo>
                  <a:lnTo>
                    <a:pt x="420" y="519"/>
                  </a:lnTo>
                  <a:lnTo>
                    <a:pt x="407" y="526"/>
                  </a:lnTo>
                  <a:lnTo>
                    <a:pt x="395" y="532"/>
                  </a:lnTo>
                  <a:lnTo>
                    <a:pt x="382" y="536"/>
                  </a:lnTo>
                  <a:lnTo>
                    <a:pt x="368" y="541"/>
                  </a:lnTo>
                  <a:lnTo>
                    <a:pt x="355" y="544"/>
                  </a:lnTo>
                  <a:lnTo>
                    <a:pt x="341" y="548"/>
                  </a:lnTo>
                  <a:lnTo>
                    <a:pt x="327" y="550"/>
                  </a:lnTo>
                  <a:lnTo>
                    <a:pt x="313" y="551"/>
                  </a:lnTo>
                  <a:lnTo>
                    <a:pt x="299" y="552"/>
                  </a:lnTo>
                  <a:lnTo>
                    <a:pt x="284" y="553"/>
                  </a:lnTo>
                  <a:lnTo>
                    <a:pt x="270" y="552"/>
                  </a:lnTo>
                  <a:lnTo>
                    <a:pt x="255" y="551"/>
                  </a:lnTo>
                  <a:lnTo>
                    <a:pt x="241" y="550"/>
                  </a:lnTo>
                  <a:lnTo>
                    <a:pt x="227" y="548"/>
                  </a:lnTo>
                  <a:lnTo>
                    <a:pt x="213" y="544"/>
                  </a:lnTo>
                  <a:lnTo>
                    <a:pt x="200" y="541"/>
                  </a:lnTo>
                  <a:lnTo>
                    <a:pt x="187" y="536"/>
                  </a:lnTo>
                  <a:lnTo>
                    <a:pt x="174" y="532"/>
                  </a:lnTo>
                  <a:lnTo>
                    <a:pt x="161" y="526"/>
                  </a:lnTo>
                  <a:lnTo>
                    <a:pt x="149" y="519"/>
                  </a:lnTo>
                  <a:lnTo>
                    <a:pt x="137" y="513"/>
                  </a:lnTo>
                  <a:lnTo>
                    <a:pt x="126" y="505"/>
                  </a:lnTo>
                  <a:lnTo>
                    <a:pt x="114" y="498"/>
                  </a:lnTo>
                  <a:lnTo>
                    <a:pt x="103" y="489"/>
                  </a:lnTo>
                  <a:lnTo>
                    <a:pt x="93" y="481"/>
                  </a:lnTo>
                  <a:lnTo>
                    <a:pt x="84" y="472"/>
                  </a:lnTo>
                  <a:lnTo>
                    <a:pt x="74" y="462"/>
                  </a:lnTo>
                  <a:lnTo>
                    <a:pt x="65" y="453"/>
                  </a:lnTo>
                  <a:lnTo>
                    <a:pt x="56" y="441"/>
                  </a:lnTo>
                  <a:lnTo>
                    <a:pt x="49" y="431"/>
                  </a:lnTo>
                  <a:lnTo>
                    <a:pt x="41" y="420"/>
                  </a:lnTo>
                  <a:lnTo>
                    <a:pt x="34" y="408"/>
                  </a:lnTo>
                  <a:lnTo>
                    <a:pt x="29" y="395"/>
                  </a:lnTo>
                  <a:lnTo>
                    <a:pt x="23" y="384"/>
                  </a:lnTo>
                  <a:lnTo>
                    <a:pt x="17" y="371"/>
                  </a:lnTo>
                  <a:lnTo>
                    <a:pt x="13" y="359"/>
                  </a:lnTo>
                  <a:lnTo>
                    <a:pt x="9" y="345"/>
                  </a:lnTo>
                  <a:lnTo>
                    <a:pt x="6" y="331"/>
                  </a:lnTo>
                  <a:lnTo>
                    <a:pt x="4" y="318"/>
                  </a:lnTo>
                  <a:lnTo>
                    <a:pt x="1" y="304"/>
                  </a:lnTo>
                  <a:lnTo>
                    <a:pt x="0" y="290"/>
                  </a:lnTo>
                  <a:lnTo>
                    <a:pt x="0" y="277"/>
                  </a:lnTo>
                  <a:lnTo>
                    <a:pt x="0" y="262"/>
                  </a:lnTo>
                  <a:lnTo>
                    <a:pt x="1" y="248"/>
                  </a:lnTo>
                  <a:lnTo>
                    <a:pt x="4" y="234"/>
                  </a:lnTo>
                  <a:lnTo>
                    <a:pt x="6" y="220"/>
                  </a:lnTo>
                  <a:lnTo>
                    <a:pt x="9" y="207"/>
                  </a:lnTo>
                  <a:lnTo>
                    <a:pt x="13" y="194"/>
                  </a:lnTo>
                  <a:lnTo>
                    <a:pt x="17" y="180"/>
                  </a:lnTo>
                  <a:lnTo>
                    <a:pt x="23" y="168"/>
                  </a:lnTo>
                  <a:lnTo>
                    <a:pt x="29" y="156"/>
                  </a:lnTo>
                  <a:lnTo>
                    <a:pt x="34" y="144"/>
                  </a:lnTo>
                  <a:lnTo>
                    <a:pt x="41" y="132"/>
                  </a:lnTo>
                  <a:lnTo>
                    <a:pt x="49" y="121"/>
                  </a:lnTo>
                  <a:lnTo>
                    <a:pt x="56" y="111"/>
                  </a:lnTo>
                  <a:lnTo>
                    <a:pt x="65" y="100"/>
                  </a:lnTo>
                  <a:lnTo>
                    <a:pt x="74" y="90"/>
                  </a:lnTo>
                  <a:lnTo>
                    <a:pt x="84" y="80"/>
                  </a:lnTo>
                  <a:lnTo>
                    <a:pt x="93" y="71"/>
                  </a:lnTo>
                  <a:lnTo>
                    <a:pt x="103" y="63"/>
                  </a:lnTo>
                  <a:lnTo>
                    <a:pt x="114" y="55"/>
                  </a:lnTo>
                  <a:lnTo>
                    <a:pt x="126" y="47"/>
                  </a:lnTo>
                  <a:lnTo>
                    <a:pt x="137" y="40"/>
                  </a:lnTo>
                  <a:lnTo>
                    <a:pt x="149" y="33"/>
                  </a:lnTo>
                  <a:lnTo>
                    <a:pt x="161" y="26"/>
                  </a:lnTo>
                  <a:lnTo>
                    <a:pt x="174" y="21"/>
                  </a:lnTo>
                  <a:lnTo>
                    <a:pt x="187" y="16"/>
                  </a:lnTo>
                  <a:lnTo>
                    <a:pt x="200" y="11"/>
                  </a:lnTo>
                  <a:lnTo>
                    <a:pt x="213" y="8"/>
                  </a:lnTo>
                  <a:lnTo>
                    <a:pt x="227" y="4"/>
                  </a:lnTo>
                  <a:lnTo>
                    <a:pt x="241" y="2"/>
                  </a:lnTo>
                  <a:lnTo>
                    <a:pt x="255" y="1"/>
                  </a:lnTo>
                  <a:lnTo>
                    <a:pt x="270" y="0"/>
                  </a:lnTo>
                  <a:lnTo>
                    <a:pt x="284" y="0"/>
                  </a:lnTo>
                  <a:close/>
                </a:path>
              </a:pathLst>
            </a:custGeom>
            <a:solidFill>
              <a:srgbClr val="B831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24" name="Freeform 6"/>
            <p:cNvSpPr>
              <a:spLocks/>
            </p:cNvSpPr>
            <p:nvPr/>
          </p:nvSpPr>
          <p:spPr bwMode="auto">
            <a:xfrm>
              <a:off x="4909" y="158"/>
              <a:ext cx="550" cy="536"/>
            </a:xfrm>
            <a:custGeom>
              <a:avLst/>
              <a:gdLst>
                <a:gd name="T0" fmla="*/ 303 w 550"/>
                <a:gd name="T1" fmla="*/ 1 h 536"/>
                <a:gd name="T2" fmla="*/ 343 w 550"/>
                <a:gd name="T3" fmla="*/ 9 h 536"/>
                <a:gd name="T4" fmla="*/ 382 w 550"/>
                <a:gd name="T5" fmla="*/ 21 h 536"/>
                <a:gd name="T6" fmla="*/ 418 w 550"/>
                <a:gd name="T7" fmla="*/ 39 h 536"/>
                <a:gd name="T8" fmla="*/ 450 w 550"/>
                <a:gd name="T9" fmla="*/ 61 h 536"/>
                <a:gd name="T10" fmla="*/ 478 w 550"/>
                <a:gd name="T11" fmla="*/ 88 h 536"/>
                <a:gd name="T12" fmla="*/ 503 w 550"/>
                <a:gd name="T13" fmla="*/ 119 h 536"/>
                <a:gd name="T14" fmla="*/ 523 w 550"/>
                <a:gd name="T15" fmla="*/ 152 h 536"/>
                <a:gd name="T16" fmla="*/ 538 w 550"/>
                <a:gd name="T17" fmla="*/ 188 h 536"/>
                <a:gd name="T18" fmla="*/ 547 w 550"/>
                <a:gd name="T19" fmla="*/ 227 h 536"/>
                <a:gd name="T20" fmla="*/ 550 w 550"/>
                <a:gd name="T21" fmla="*/ 269 h 536"/>
                <a:gd name="T22" fmla="*/ 547 w 550"/>
                <a:gd name="T23" fmla="*/ 309 h 536"/>
                <a:gd name="T24" fmla="*/ 538 w 550"/>
                <a:gd name="T25" fmla="*/ 347 h 536"/>
                <a:gd name="T26" fmla="*/ 523 w 550"/>
                <a:gd name="T27" fmla="*/ 384 h 536"/>
                <a:gd name="T28" fmla="*/ 503 w 550"/>
                <a:gd name="T29" fmla="*/ 418 h 536"/>
                <a:gd name="T30" fmla="*/ 478 w 550"/>
                <a:gd name="T31" fmla="*/ 448 h 536"/>
                <a:gd name="T32" fmla="*/ 450 w 550"/>
                <a:gd name="T33" fmla="*/ 474 h 536"/>
                <a:gd name="T34" fmla="*/ 418 w 550"/>
                <a:gd name="T35" fmla="*/ 497 h 536"/>
                <a:gd name="T36" fmla="*/ 382 w 550"/>
                <a:gd name="T37" fmla="*/ 514 h 536"/>
                <a:gd name="T38" fmla="*/ 343 w 550"/>
                <a:gd name="T39" fmla="*/ 527 h 536"/>
                <a:gd name="T40" fmla="*/ 303 w 550"/>
                <a:gd name="T41" fmla="*/ 535 h 536"/>
                <a:gd name="T42" fmla="*/ 261 w 550"/>
                <a:gd name="T43" fmla="*/ 536 h 536"/>
                <a:gd name="T44" fmla="*/ 220 w 550"/>
                <a:gd name="T45" fmla="*/ 530 h 536"/>
                <a:gd name="T46" fmla="*/ 181 w 550"/>
                <a:gd name="T47" fmla="*/ 520 h 536"/>
                <a:gd name="T48" fmla="*/ 144 w 550"/>
                <a:gd name="T49" fmla="*/ 504 h 536"/>
                <a:gd name="T50" fmla="*/ 111 w 550"/>
                <a:gd name="T51" fmla="*/ 482 h 536"/>
                <a:gd name="T52" fmla="*/ 80 w 550"/>
                <a:gd name="T53" fmla="*/ 457 h 536"/>
                <a:gd name="T54" fmla="*/ 55 w 550"/>
                <a:gd name="T55" fmla="*/ 429 h 536"/>
                <a:gd name="T56" fmla="*/ 33 w 550"/>
                <a:gd name="T57" fmla="*/ 396 h 536"/>
                <a:gd name="T58" fmla="*/ 17 w 550"/>
                <a:gd name="T59" fmla="*/ 360 h 536"/>
                <a:gd name="T60" fmla="*/ 6 w 550"/>
                <a:gd name="T61" fmla="*/ 322 h 536"/>
                <a:gd name="T62" fmla="*/ 0 w 550"/>
                <a:gd name="T63" fmla="*/ 282 h 536"/>
                <a:gd name="T64" fmla="*/ 1 w 550"/>
                <a:gd name="T65" fmla="*/ 241 h 536"/>
                <a:gd name="T66" fmla="*/ 9 w 550"/>
                <a:gd name="T67" fmla="*/ 201 h 536"/>
                <a:gd name="T68" fmla="*/ 22 w 550"/>
                <a:gd name="T69" fmla="*/ 163 h 536"/>
                <a:gd name="T70" fmla="*/ 40 w 550"/>
                <a:gd name="T71" fmla="*/ 129 h 536"/>
                <a:gd name="T72" fmla="*/ 63 w 550"/>
                <a:gd name="T73" fmla="*/ 98 h 536"/>
                <a:gd name="T74" fmla="*/ 91 w 550"/>
                <a:gd name="T75" fmla="*/ 70 h 536"/>
                <a:gd name="T76" fmla="*/ 121 w 550"/>
                <a:gd name="T77" fmla="*/ 45 h 536"/>
                <a:gd name="T78" fmla="*/ 156 w 550"/>
                <a:gd name="T79" fmla="*/ 26 h 536"/>
                <a:gd name="T80" fmla="*/ 194 w 550"/>
                <a:gd name="T81" fmla="*/ 12 h 536"/>
                <a:gd name="T82" fmla="*/ 234 w 550"/>
                <a:gd name="T83" fmla="*/ 3 h 536"/>
                <a:gd name="T84" fmla="*/ 275 w 550"/>
                <a:gd name="T85" fmla="*/ 0 h 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536"/>
                <a:gd name="T131" fmla="*/ 550 w 550"/>
                <a:gd name="T132" fmla="*/ 536 h 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536">
                  <a:moveTo>
                    <a:pt x="275" y="0"/>
                  </a:moveTo>
                  <a:lnTo>
                    <a:pt x="290" y="1"/>
                  </a:lnTo>
                  <a:lnTo>
                    <a:pt x="303" y="1"/>
                  </a:lnTo>
                  <a:lnTo>
                    <a:pt x="317" y="3"/>
                  </a:lnTo>
                  <a:lnTo>
                    <a:pt x="331" y="5"/>
                  </a:lnTo>
                  <a:lnTo>
                    <a:pt x="343" y="9"/>
                  </a:lnTo>
                  <a:lnTo>
                    <a:pt x="357" y="12"/>
                  </a:lnTo>
                  <a:lnTo>
                    <a:pt x="370" y="16"/>
                  </a:lnTo>
                  <a:lnTo>
                    <a:pt x="382" y="21"/>
                  </a:lnTo>
                  <a:lnTo>
                    <a:pt x="395" y="26"/>
                  </a:lnTo>
                  <a:lnTo>
                    <a:pt x="406" y="33"/>
                  </a:lnTo>
                  <a:lnTo>
                    <a:pt x="418" y="39"/>
                  </a:lnTo>
                  <a:lnTo>
                    <a:pt x="429" y="45"/>
                  </a:lnTo>
                  <a:lnTo>
                    <a:pt x="439" y="53"/>
                  </a:lnTo>
                  <a:lnTo>
                    <a:pt x="450" y="61"/>
                  </a:lnTo>
                  <a:lnTo>
                    <a:pt x="460" y="70"/>
                  </a:lnTo>
                  <a:lnTo>
                    <a:pt x="469" y="79"/>
                  </a:lnTo>
                  <a:lnTo>
                    <a:pt x="478" y="88"/>
                  </a:lnTo>
                  <a:lnTo>
                    <a:pt x="487" y="98"/>
                  </a:lnTo>
                  <a:lnTo>
                    <a:pt x="495" y="107"/>
                  </a:lnTo>
                  <a:lnTo>
                    <a:pt x="503" y="119"/>
                  </a:lnTo>
                  <a:lnTo>
                    <a:pt x="510" y="129"/>
                  </a:lnTo>
                  <a:lnTo>
                    <a:pt x="517" y="140"/>
                  </a:lnTo>
                  <a:lnTo>
                    <a:pt x="523" y="152"/>
                  </a:lnTo>
                  <a:lnTo>
                    <a:pt x="529" y="163"/>
                  </a:lnTo>
                  <a:lnTo>
                    <a:pt x="533" y="176"/>
                  </a:lnTo>
                  <a:lnTo>
                    <a:pt x="538" y="188"/>
                  </a:lnTo>
                  <a:lnTo>
                    <a:pt x="541" y="201"/>
                  </a:lnTo>
                  <a:lnTo>
                    <a:pt x="545" y="214"/>
                  </a:lnTo>
                  <a:lnTo>
                    <a:pt x="547" y="227"/>
                  </a:lnTo>
                  <a:lnTo>
                    <a:pt x="548" y="241"/>
                  </a:lnTo>
                  <a:lnTo>
                    <a:pt x="549" y="255"/>
                  </a:lnTo>
                  <a:lnTo>
                    <a:pt x="550" y="269"/>
                  </a:lnTo>
                  <a:lnTo>
                    <a:pt x="549" y="282"/>
                  </a:lnTo>
                  <a:lnTo>
                    <a:pt x="548" y="296"/>
                  </a:lnTo>
                  <a:lnTo>
                    <a:pt x="547" y="309"/>
                  </a:lnTo>
                  <a:lnTo>
                    <a:pt x="545" y="322"/>
                  </a:lnTo>
                  <a:lnTo>
                    <a:pt x="541" y="335"/>
                  </a:lnTo>
                  <a:lnTo>
                    <a:pt x="538" y="347"/>
                  </a:lnTo>
                  <a:lnTo>
                    <a:pt x="533" y="360"/>
                  </a:lnTo>
                  <a:lnTo>
                    <a:pt x="529" y="373"/>
                  </a:lnTo>
                  <a:lnTo>
                    <a:pt x="523" y="384"/>
                  </a:lnTo>
                  <a:lnTo>
                    <a:pt x="517" y="396"/>
                  </a:lnTo>
                  <a:lnTo>
                    <a:pt x="510" y="407"/>
                  </a:lnTo>
                  <a:lnTo>
                    <a:pt x="503" y="418"/>
                  </a:lnTo>
                  <a:lnTo>
                    <a:pt x="495" y="429"/>
                  </a:lnTo>
                  <a:lnTo>
                    <a:pt x="487" y="439"/>
                  </a:lnTo>
                  <a:lnTo>
                    <a:pt x="478" y="448"/>
                  </a:lnTo>
                  <a:lnTo>
                    <a:pt x="469" y="457"/>
                  </a:lnTo>
                  <a:lnTo>
                    <a:pt x="460" y="466"/>
                  </a:lnTo>
                  <a:lnTo>
                    <a:pt x="450" y="474"/>
                  </a:lnTo>
                  <a:lnTo>
                    <a:pt x="439" y="482"/>
                  </a:lnTo>
                  <a:lnTo>
                    <a:pt x="429" y="490"/>
                  </a:lnTo>
                  <a:lnTo>
                    <a:pt x="418" y="497"/>
                  </a:lnTo>
                  <a:lnTo>
                    <a:pt x="406" y="504"/>
                  </a:lnTo>
                  <a:lnTo>
                    <a:pt x="395" y="510"/>
                  </a:lnTo>
                  <a:lnTo>
                    <a:pt x="382" y="514"/>
                  </a:lnTo>
                  <a:lnTo>
                    <a:pt x="370" y="520"/>
                  </a:lnTo>
                  <a:lnTo>
                    <a:pt x="357" y="524"/>
                  </a:lnTo>
                  <a:lnTo>
                    <a:pt x="343" y="527"/>
                  </a:lnTo>
                  <a:lnTo>
                    <a:pt x="331" y="530"/>
                  </a:lnTo>
                  <a:lnTo>
                    <a:pt x="317" y="533"/>
                  </a:lnTo>
                  <a:lnTo>
                    <a:pt x="303" y="535"/>
                  </a:lnTo>
                  <a:lnTo>
                    <a:pt x="290" y="536"/>
                  </a:lnTo>
                  <a:lnTo>
                    <a:pt x="275" y="536"/>
                  </a:lnTo>
                  <a:lnTo>
                    <a:pt x="261" y="536"/>
                  </a:lnTo>
                  <a:lnTo>
                    <a:pt x="247" y="535"/>
                  </a:lnTo>
                  <a:lnTo>
                    <a:pt x="234" y="533"/>
                  </a:lnTo>
                  <a:lnTo>
                    <a:pt x="220" y="530"/>
                  </a:lnTo>
                  <a:lnTo>
                    <a:pt x="206" y="527"/>
                  </a:lnTo>
                  <a:lnTo>
                    <a:pt x="194" y="524"/>
                  </a:lnTo>
                  <a:lnTo>
                    <a:pt x="181" y="520"/>
                  </a:lnTo>
                  <a:lnTo>
                    <a:pt x="168" y="514"/>
                  </a:lnTo>
                  <a:lnTo>
                    <a:pt x="156" y="510"/>
                  </a:lnTo>
                  <a:lnTo>
                    <a:pt x="144" y="504"/>
                  </a:lnTo>
                  <a:lnTo>
                    <a:pt x="133" y="497"/>
                  </a:lnTo>
                  <a:lnTo>
                    <a:pt x="121" y="490"/>
                  </a:lnTo>
                  <a:lnTo>
                    <a:pt x="111" y="482"/>
                  </a:lnTo>
                  <a:lnTo>
                    <a:pt x="101" y="474"/>
                  </a:lnTo>
                  <a:lnTo>
                    <a:pt x="91" y="466"/>
                  </a:lnTo>
                  <a:lnTo>
                    <a:pt x="80" y="457"/>
                  </a:lnTo>
                  <a:lnTo>
                    <a:pt x="72" y="448"/>
                  </a:lnTo>
                  <a:lnTo>
                    <a:pt x="63" y="439"/>
                  </a:lnTo>
                  <a:lnTo>
                    <a:pt x="55" y="429"/>
                  </a:lnTo>
                  <a:lnTo>
                    <a:pt x="47" y="418"/>
                  </a:lnTo>
                  <a:lnTo>
                    <a:pt x="40" y="407"/>
                  </a:lnTo>
                  <a:lnTo>
                    <a:pt x="33" y="396"/>
                  </a:lnTo>
                  <a:lnTo>
                    <a:pt x="28" y="384"/>
                  </a:lnTo>
                  <a:lnTo>
                    <a:pt x="22" y="373"/>
                  </a:lnTo>
                  <a:lnTo>
                    <a:pt x="17" y="360"/>
                  </a:lnTo>
                  <a:lnTo>
                    <a:pt x="13" y="347"/>
                  </a:lnTo>
                  <a:lnTo>
                    <a:pt x="9" y="335"/>
                  </a:lnTo>
                  <a:lnTo>
                    <a:pt x="6" y="322"/>
                  </a:lnTo>
                  <a:lnTo>
                    <a:pt x="4" y="309"/>
                  </a:lnTo>
                  <a:lnTo>
                    <a:pt x="1" y="296"/>
                  </a:lnTo>
                  <a:lnTo>
                    <a:pt x="0" y="282"/>
                  </a:lnTo>
                  <a:lnTo>
                    <a:pt x="0" y="269"/>
                  </a:lnTo>
                  <a:lnTo>
                    <a:pt x="0" y="255"/>
                  </a:lnTo>
                  <a:lnTo>
                    <a:pt x="1" y="241"/>
                  </a:lnTo>
                  <a:lnTo>
                    <a:pt x="4" y="227"/>
                  </a:lnTo>
                  <a:lnTo>
                    <a:pt x="6" y="214"/>
                  </a:lnTo>
                  <a:lnTo>
                    <a:pt x="9" y="201"/>
                  </a:lnTo>
                  <a:lnTo>
                    <a:pt x="13" y="188"/>
                  </a:lnTo>
                  <a:lnTo>
                    <a:pt x="17" y="176"/>
                  </a:lnTo>
                  <a:lnTo>
                    <a:pt x="22" y="163"/>
                  </a:lnTo>
                  <a:lnTo>
                    <a:pt x="28" y="152"/>
                  </a:lnTo>
                  <a:lnTo>
                    <a:pt x="33" y="140"/>
                  </a:lnTo>
                  <a:lnTo>
                    <a:pt x="40" y="129"/>
                  </a:lnTo>
                  <a:lnTo>
                    <a:pt x="47" y="119"/>
                  </a:lnTo>
                  <a:lnTo>
                    <a:pt x="55" y="107"/>
                  </a:lnTo>
                  <a:lnTo>
                    <a:pt x="63" y="98"/>
                  </a:lnTo>
                  <a:lnTo>
                    <a:pt x="72" y="88"/>
                  </a:lnTo>
                  <a:lnTo>
                    <a:pt x="80" y="79"/>
                  </a:lnTo>
                  <a:lnTo>
                    <a:pt x="91" y="70"/>
                  </a:lnTo>
                  <a:lnTo>
                    <a:pt x="101" y="61"/>
                  </a:lnTo>
                  <a:lnTo>
                    <a:pt x="111" y="53"/>
                  </a:lnTo>
                  <a:lnTo>
                    <a:pt x="121" y="45"/>
                  </a:lnTo>
                  <a:lnTo>
                    <a:pt x="133" y="39"/>
                  </a:lnTo>
                  <a:lnTo>
                    <a:pt x="144" y="33"/>
                  </a:lnTo>
                  <a:lnTo>
                    <a:pt x="156" y="26"/>
                  </a:lnTo>
                  <a:lnTo>
                    <a:pt x="168" y="21"/>
                  </a:lnTo>
                  <a:lnTo>
                    <a:pt x="181" y="16"/>
                  </a:lnTo>
                  <a:lnTo>
                    <a:pt x="194" y="12"/>
                  </a:lnTo>
                  <a:lnTo>
                    <a:pt x="206" y="9"/>
                  </a:lnTo>
                  <a:lnTo>
                    <a:pt x="220" y="5"/>
                  </a:lnTo>
                  <a:lnTo>
                    <a:pt x="234" y="3"/>
                  </a:lnTo>
                  <a:lnTo>
                    <a:pt x="247" y="1"/>
                  </a:lnTo>
                  <a:lnTo>
                    <a:pt x="261" y="1"/>
                  </a:lnTo>
                  <a:lnTo>
                    <a:pt x="2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25" name="Freeform 7"/>
            <p:cNvSpPr>
              <a:spLocks/>
            </p:cNvSpPr>
            <p:nvPr/>
          </p:nvSpPr>
          <p:spPr bwMode="auto">
            <a:xfrm>
              <a:off x="4922" y="170"/>
              <a:ext cx="525" cy="512"/>
            </a:xfrm>
            <a:custGeom>
              <a:avLst/>
              <a:gdLst>
                <a:gd name="T0" fmla="*/ 289 w 525"/>
                <a:gd name="T1" fmla="*/ 1 h 512"/>
                <a:gd name="T2" fmla="*/ 328 w 525"/>
                <a:gd name="T3" fmla="*/ 8 h 512"/>
                <a:gd name="T4" fmla="*/ 365 w 525"/>
                <a:gd name="T5" fmla="*/ 20 h 512"/>
                <a:gd name="T6" fmla="*/ 398 w 525"/>
                <a:gd name="T7" fmla="*/ 37 h 512"/>
                <a:gd name="T8" fmla="*/ 429 w 525"/>
                <a:gd name="T9" fmla="*/ 59 h 512"/>
                <a:gd name="T10" fmla="*/ 456 w 525"/>
                <a:gd name="T11" fmla="*/ 84 h 512"/>
                <a:gd name="T12" fmla="*/ 480 w 525"/>
                <a:gd name="T13" fmla="*/ 112 h 512"/>
                <a:gd name="T14" fmla="*/ 498 w 525"/>
                <a:gd name="T15" fmla="*/ 146 h 512"/>
                <a:gd name="T16" fmla="*/ 513 w 525"/>
                <a:gd name="T17" fmla="*/ 180 h 512"/>
                <a:gd name="T18" fmla="*/ 521 w 525"/>
                <a:gd name="T19" fmla="*/ 216 h 512"/>
                <a:gd name="T20" fmla="*/ 525 w 525"/>
                <a:gd name="T21" fmla="*/ 257 h 512"/>
                <a:gd name="T22" fmla="*/ 521 w 525"/>
                <a:gd name="T23" fmla="*/ 295 h 512"/>
                <a:gd name="T24" fmla="*/ 513 w 525"/>
                <a:gd name="T25" fmla="*/ 332 h 512"/>
                <a:gd name="T26" fmla="*/ 498 w 525"/>
                <a:gd name="T27" fmla="*/ 367 h 512"/>
                <a:gd name="T28" fmla="*/ 480 w 525"/>
                <a:gd name="T29" fmla="*/ 400 h 512"/>
                <a:gd name="T30" fmla="*/ 456 w 525"/>
                <a:gd name="T31" fmla="*/ 428 h 512"/>
                <a:gd name="T32" fmla="*/ 429 w 525"/>
                <a:gd name="T33" fmla="*/ 453 h 512"/>
                <a:gd name="T34" fmla="*/ 398 w 525"/>
                <a:gd name="T35" fmla="*/ 475 h 512"/>
                <a:gd name="T36" fmla="*/ 365 w 525"/>
                <a:gd name="T37" fmla="*/ 492 h 512"/>
                <a:gd name="T38" fmla="*/ 328 w 525"/>
                <a:gd name="T39" fmla="*/ 504 h 512"/>
                <a:gd name="T40" fmla="*/ 289 w 525"/>
                <a:gd name="T41" fmla="*/ 510 h 512"/>
                <a:gd name="T42" fmla="*/ 249 w 525"/>
                <a:gd name="T43" fmla="*/ 512 h 512"/>
                <a:gd name="T44" fmla="*/ 209 w 525"/>
                <a:gd name="T45" fmla="*/ 507 h 512"/>
                <a:gd name="T46" fmla="*/ 171 w 525"/>
                <a:gd name="T47" fmla="*/ 497 h 512"/>
                <a:gd name="T48" fmla="*/ 137 w 525"/>
                <a:gd name="T49" fmla="*/ 481 h 512"/>
                <a:gd name="T50" fmla="*/ 105 w 525"/>
                <a:gd name="T51" fmla="*/ 461 h 512"/>
                <a:gd name="T52" fmla="*/ 76 w 525"/>
                <a:gd name="T53" fmla="*/ 437 h 512"/>
                <a:gd name="T54" fmla="*/ 51 w 525"/>
                <a:gd name="T55" fmla="*/ 409 h 512"/>
                <a:gd name="T56" fmla="*/ 32 w 525"/>
                <a:gd name="T57" fmla="*/ 378 h 512"/>
                <a:gd name="T58" fmla="*/ 16 w 525"/>
                <a:gd name="T59" fmla="*/ 345 h 512"/>
                <a:gd name="T60" fmla="*/ 4 w 525"/>
                <a:gd name="T61" fmla="*/ 308 h 512"/>
                <a:gd name="T62" fmla="*/ 0 w 525"/>
                <a:gd name="T63" fmla="*/ 269 h 512"/>
                <a:gd name="T64" fmla="*/ 1 w 525"/>
                <a:gd name="T65" fmla="*/ 230 h 512"/>
                <a:gd name="T66" fmla="*/ 8 w 525"/>
                <a:gd name="T67" fmla="*/ 192 h 512"/>
                <a:gd name="T68" fmla="*/ 20 w 525"/>
                <a:gd name="T69" fmla="*/ 156 h 512"/>
                <a:gd name="T70" fmla="*/ 38 w 525"/>
                <a:gd name="T71" fmla="*/ 124 h 512"/>
                <a:gd name="T72" fmla="*/ 59 w 525"/>
                <a:gd name="T73" fmla="*/ 93 h 512"/>
                <a:gd name="T74" fmla="*/ 86 w 525"/>
                <a:gd name="T75" fmla="*/ 67 h 512"/>
                <a:gd name="T76" fmla="*/ 115 w 525"/>
                <a:gd name="T77" fmla="*/ 44 h 512"/>
                <a:gd name="T78" fmla="*/ 148 w 525"/>
                <a:gd name="T79" fmla="*/ 25 h 512"/>
                <a:gd name="T80" fmla="*/ 184 w 525"/>
                <a:gd name="T81" fmla="*/ 12 h 512"/>
                <a:gd name="T82" fmla="*/ 222 w 525"/>
                <a:gd name="T83" fmla="*/ 3 h 512"/>
                <a:gd name="T84" fmla="*/ 262 w 525"/>
                <a:gd name="T85" fmla="*/ 0 h 5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5"/>
                <a:gd name="T130" fmla="*/ 0 h 512"/>
                <a:gd name="T131" fmla="*/ 525 w 525"/>
                <a:gd name="T132" fmla="*/ 512 h 5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5" h="512">
                  <a:moveTo>
                    <a:pt x="262" y="0"/>
                  </a:moveTo>
                  <a:lnTo>
                    <a:pt x="275" y="0"/>
                  </a:lnTo>
                  <a:lnTo>
                    <a:pt x="289" y="1"/>
                  </a:lnTo>
                  <a:lnTo>
                    <a:pt x="302" y="3"/>
                  </a:lnTo>
                  <a:lnTo>
                    <a:pt x="315" y="5"/>
                  </a:lnTo>
                  <a:lnTo>
                    <a:pt x="328" y="8"/>
                  </a:lnTo>
                  <a:lnTo>
                    <a:pt x="341" y="12"/>
                  </a:lnTo>
                  <a:lnTo>
                    <a:pt x="352" y="15"/>
                  </a:lnTo>
                  <a:lnTo>
                    <a:pt x="365" y="20"/>
                  </a:lnTo>
                  <a:lnTo>
                    <a:pt x="376" y="25"/>
                  </a:lnTo>
                  <a:lnTo>
                    <a:pt x="388" y="31"/>
                  </a:lnTo>
                  <a:lnTo>
                    <a:pt x="398" y="37"/>
                  </a:lnTo>
                  <a:lnTo>
                    <a:pt x="409" y="44"/>
                  </a:lnTo>
                  <a:lnTo>
                    <a:pt x="420" y="51"/>
                  </a:lnTo>
                  <a:lnTo>
                    <a:pt x="429" y="59"/>
                  </a:lnTo>
                  <a:lnTo>
                    <a:pt x="439" y="67"/>
                  </a:lnTo>
                  <a:lnTo>
                    <a:pt x="448" y="75"/>
                  </a:lnTo>
                  <a:lnTo>
                    <a:pt x="456" y="84"/>
                  </a:lnTo>
                  <a:lnTo>
                    <a:pt x="464" y="93"/>
                  </a:lnTo>
                  <a:lnTo>
                    <a:pt x="472" y="103"/>
                  </a:lnTo>
                  <a:lnTo>
                    <a:pt x="480" y="112"/>
                  </a:lnTo>
                  <a:lnTo>
                    <a:pt x="487" y="124"/>
                  </a:lnTo>
                  <a:lnTo>
                    <a:pt x="493" y="134"/>
                  </a:lnTo>
                  <a:lnTo>
                    <a:pt x="498" y="146"/>
                  </a:lnTo>
                  <a:lnTo>
                    <a:pt x="504" y="156"/>
                  </a:lnTo>
                  <a:lnTo>
                    <a:pt x="509" y="168"/>
                  </a:lnTo>
                  <a:lnTo>
                    <a:pt x="513" y="180"/>
                  </a:lnTo>
                  <a:lnTo>
                    <a:pt x="517" y="192"/>
                  </a:lnTo>
                  <a:lnTo>
                    <a:pt x="519" y="204"/>
                  </a:lnTo>
                  <a:lnTo>
                    <a:pt x="521" y="216"/>
                  </a:lnTo>
                  <a:lnTo>
                    <a:pt x="524" y="230"/>
                  </a:lnTo>
                  <a:lnTo>
                    <a:pt x="525" y="243"/>
                  </a:lnTo>
                  <a:lnTo>
                    <a:pt x="525" y="257"/>
                  </a:lnTo>
                  <a:lnTo>
                    <a:pt x="525" y="269"/>
                  </a:lnTo>
                  <a:lnTo>
                    <a:pt x="524" y="282"/>
                  </a:lnTo>
                  <a:lnTo>
                    <a:pt x="521" y="295"/>
                  </a:lnTo>
                  <a:lnTo>
                    <a:pt x="519" y="308"/>
                  </a:lnTo>
                  <a:lnTo>
                    <a:pt x="517" y="319"/>
                  </a:lnTo>
                  <a:lnTo>
                    <a:pt x="513" y="332"/>
                  </a:lnTo>
                  <a:lnTo>
                    <a:pt x="509" y="345"/>
                  </a:lnTo>
                  <a:lnTo>
                    <a:pt x="504" y="356"/>
                  </a:lnTo>
                  <a:lnTo>
                    <a:pt x="498" y="367"/>
                  </a:lnTo>
                  <a:lnTo>
                    <a:pt x="493" y="378"/>
                  </a:lnTo>
                  <a:lnTo>
                    <a:pt x="487" y="389"/>
                  </a:lnTo>
                  <a:lnTo>
                    <a:pt x="480" y="400"/>
                  </a:lnTo>
                  <a:lnTo>
                    <a:pt x="472" y="409"/>
                  </a:lnTo>
                  <a:lnTo>
                    <a:pt x="464" y="419"/>
                  </a:lnTo>
                  <a:lnTo>
                    <a:pt x="456" y="428"/>
                  </a:lnTo>
                  <a:lnTo>
                    <a:pt x="448" y="437"/>
                  </a:lnTo>
                  <a:lnTo>
                    <a:pt x="439" y="445"/>
                  </a:lnTo>
                  <a:lnTo>
                    <a:pt x="429" y="453"/>
                  </a:lnTo>
                  <a:lnTo>
                    <a:pt x="420" y="461"/>
                  </a:lnTo>
                  <a:lnTo>
                    <a:pt x="409" y="468"/>
                  </a:lnTo>
                  <a:lnTo>
                    <a:pt x="398" y="475"/>
                  </a:lnTo>
                  <a:lnTo>
                    <a:pt x="388" y="481"/>
                  </a:lnTo>
                  <a:lnTo>
                    <a:pt x="376" y="486"/>
                  </a:lnTo>
                  <a:lnTo>
                    <a:pt x="365" y="492"/>
                  </a:lnTo>
                  <a:lnTo>
                    <a:pt x="352" y="497"/>
                  </a:lnTo>
                  <a:lnTo>
                    <a:pt x="341" y="500"/>
                  </a:lnTo>
                  <a:lnTo>
                    <a:pt x="328" y="504"/>
                  </a:lnTo>
                  <a:lnTo>
                    <a:pt x="315" y="507"/>
                  </a:lnTo>
                  <a:lnTo>
                    <a:pt x="302" y="509"/>
                  </a:lnTo>
                  <a:lnTo>
                    <a:pt x="289" y="510"/>
                  </a:lnTo>
                  <a:lnTo>
                    <a:pt x="275" y="512"/>
                  </a:lnTo>
                  <a:lnTo>
                    <a:pt x="262" y="512"/>
                  </a:lnTo>
                  <a:lnTo>
                    <a:pt x="249" y="512"/>
                  </a:lnTo>
                  <a:lnTo>
                    <a:pt x="235" y="510"/>
                  </a:lnTo>
                  <a:lnTo>
                    <a:pt x="222" y="509"/>
                  </a:lnTo>
                  <a:lnTo>
                    <a:pt x="209" y="507"/>
                  </a:lnTo>
                  <a:lnTo>
                    <a:pt x="197" y="504"/>
                  </a:lnTo>
                  <a:lnTo>
                    <a:pt x="184" y="500"/>
                  </a:lnTo>
                  <a:lnTo>
                    <a:pt x="171" y="497"/>
                  </a:lnTo>
                  <a:lnTo>
                    <a:pt x="160" y="492"/>
                  </a:lnTo>
                  <a:lnTo>
                    <a:pt x="148" y="486"/>
                  </a:lnTo>
                  <a:lnTo>
                    <a:pt x="137" y="481"/>
                  </a:lnTo>
                  <a:lnTo>
                    <a:pt x="126" y="475"/>
                  </a:lnTo>
                  <a:lnTo>
                    <a:pt x="115" y="468"/>
                  </a:lnTo>
                  <a:lnTo>
                    <a:pt x="105" y="461"/>
                  </a:lnTo>
                  <a:lnTo>
                    <a:pt x="95" y="453"/>
                  </a:lnTo>
                  <a:lnTo>
                    <a:pt x="86" y="445"/>
                  </a:lnTo>
                  <a:lnTo>
                    <a:pt x="76" y="437"/>
                  </a:lnTo>
                  <a:lnTo>
                    <a:pt x="67" y="428"/>
                  </a:lnTo>
                  <a:lnTo>
                    <a:pt x="59" y="419"/>
                  </a:lnTo>
                  <a:lnTo>
                    <a:pt x="51" y="409"/>
                  </a:lnTo>
                  <a:lnTo>
                    <a:pt x="44" y="400"/>
                  </a:lnTo>
                  <a:lnTo>
                    <a:pt x="38" y="389"/>
                  </a:lnTo>
                  <a:lnTo>
                    <a:pt x="32" y="378"/>
                  </a:lnTo>
                  <a:lnTo>
                    <a:pt x="25" y="367"/>
                  </a:lnTo>
                  <a:lnTo>
                    <a:pt x="20" y="356"/>
                  </a:lnTo>
                  <a:lnTo>
                    <a:pt x="16" y="345"/>
                  </a:lnTo>
                  <a:lnTo>
                    <a:pt x="11" y="332"/>
                  </a:lnTo>
                  <a:lnTo>
                    <a:pt x="8" y="319"/>
                  </a:lnTo>
                  <a:lnTo>
                    <a:pt x="4" y="308"/>
                  </a:lnTo>
                  <a:lnTo>
                    <a:pt x="2" y="295"/>
                  </a:lnTo>
                  <a:lnTo>
                    <a:pt x="1" y="282"/>
                  </a:lnTo>
                  <a:lnTo>
                    <a:pt x="0" y="269"/>
                  </a:lnTo>
                  <a:lnTo>
                    <a:pt x="0" y="257"/>
                  </a:lnTo>
                  <a:lnTo>
                    <a:pt x="0" y="243"/>
                  </a:lnTo>
                  <a:lnTo>
                    <a:pt x="1" y="230"/>
                  </a:lnTo>
                  <a:lnTo>
                    <a:pt x="2" y="216"/>
                  </a:lnTo>
                  <a:lnTo>
                    <a:pt x="4" y="204"/>
                  </a:lnTo>
                  <a:lnTo>
                    <a:pt x="8" y="192"/>
                  </a:lnTo>
                  <a:lnTo>
                    <a:pt x="11" y="180"/>
                  </a:lnTo>
                  <a:lnTo>
                    <a:pt x="16" y="168"/>
                  </a:lnTo>
                  <a:lnTo>
                    <a:pt x="20" y="156"/>
                  </a:lnTo>
                  <a:lnTo>
                    <a:pt x="25" y="146"/>
                  </a:lnTo>
                  <a:lnTo>
                    <a:pt x="32" y="134"/>
                  </a:lnTo>
                  <a:lnTo>
                    <a:pt x="38" y="124"/>
                  </a:lnTo>
                  <a:lnTo>
                    <a:pt x="44" y="112"/>
                  </a:lnTo>
                  <a:lnTo>
                    <a:pt x="51" y="103"/>
                  </a:lnTo>
                  <a:lnTo>
                    <a:pt x="59" y="93"/>
                  </a:lnTo>
                  <a:lnTo>
                    <a:pt x="67" y="84"/>
                  </a:lnTo>
                  <a:lnTo>
                    <a:pt x="76" y="75"/>
                  </a:lnTo>
                  <a:lnTo>
                    <a:pt x="86" y="67"/>
                  </a:lnTo>
                  <a:lnTo>
                    <a:pt x="95" y="59"/>
                  </a:lnTo>
                  <a:lnTo>
                    <a:pt x="105" y="51"/>
                  </a:lnTo>
                  <a:lnTo>
                    <a:pt x="115" y="44"/>
                  </a:lnTo>
                  <a:lnTo>
                    <a:pt x="126" y="37"/>
                  </a:lnTo>
                  <a:lnTo>
                    <a:pt x="137" y="31"/>
                  </a:lnTo>
                  <a:lnTo>
                    <a:pt x="148" y="25"/>
                  </a:lnTo>
                  <a:lnTo>
                    <a:pt x="160" y="20"/>
                  </a:lnTo>
                  <a:lnTo>
                    <a:pt x="171" y="15"/>
                  </a:lnTo>
                  <a:lnTo>
                    <a:pt x="184" y="12"/>
                  </a:lnTo>
                  <a:lnTo>
                    <a:pt x="197" y="8"/>
                  </a:lnTo>
                  <a:lnTo>
                    <a:pt x="209" y="5"/>
                  </a:lnTo>
                  <a:lnTo>
                    <a:pt x="222" y="3"/>
                  </a:lnTo>
                  <a:lnTo>
                    <a:pt x="235" y="1"/>
                  </a:lnTo>
                  <a:lnTo>
                    <a:pt x="249" y="0"/>
                  </a:lnTo>
                  <a:lnTo>
                    <a:pt x="262" y="0"/>
                  </a:lnTo>
                  <a:close/>
                </a:path>
              </a:pathLst>
            </a:custGeom>
            <a:solidFill>
              <a:srgbClr val="B73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26" name="Freeform 8"/>
            <p:cNvSpPr>
              <a:spLocks/>
            </p:cNvSpPr>
            <p:nvPr/>
          </p:nvSpPr>
          <p:spPr bwMode="auto">
            <a:xfrm>
              <a:off x="4978" y="231"/>
              <a:ext cx="176" cy="168"/>
            </a:xfrm>
            <a:custGeom>
              <a:avLst/>
              <a:gdLst>
                <a:gd name="T0" fmla="*/ 88 w 176"/>
                <a:gd name="T1" fmla="*/ 0 h 168"/>
                <a:gd name="T2" fmla="*/ 109 w 176"/>
                <a:gd name="T3" fmla="*/ 64 h 168"/>
                <a:gd name="T4" fmla="*/ 176 w 176"/>
                <a:gd name="T5" fmla="*/ 64 h 168"/>
                <a:gd name="T6" fmla="*/ 121 w 176"/>
                <a:gd name="T7" fmla="*/ 104 h 168"/>
                <a:gd name="T8" fmla="*/ 142 w 176"/>
                <a:gd name="T9" fmla="*/ 168 h 168"/>
                <a:gd name="T10" fmla="*/ 88 w 176"/>
                <a:gd name="T11" fmla="*/ 128 h 168"/>
                <a:gd name="T12" fmla="*/ 33 w 176"/>
                <a:gd name="T13" fmla="*/ 168 h 168"/>
                <a:gd name="T14" fmla="*/ 54 w 176"/>
                <a:gd name="T15" fmla="*/ 104 h 168"/>
                <a:gd name="T16" fmla="*/ 0 w 176"/>
                <a:gd name="T17" fmla="*/ 64 h 168"/>
                <a:gd name="T18" fmla="*/ 66 w 176"/>
                <a:gd name="T19" fmla="*/ 64 h 168"/>
                <a:gd name="T20" fmla="*/ 88 w 176"/>
                <a:gd name="T21" fmla="*/ 0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6"/>
                <a:gd name="T34" fmla="*/ 0 h 168"/>
                <a:gd name="T35" fmla="*/ 176 w 176"/>
                <a:gd name="T36" fmla="*/ 168 h 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6" h="168">
                  <a:moveTo>
                    <a:pt x="88" y="0"/>
                  </a:moveTo>
                  <a:lnTo>
                    <a:pt x="109" y="64"/>
                  </a:lnTo>
                  <a:lnTo>
                    <a:pt x="176" y="64"/>
                  </a:lnTo>
                  <a:lnTo>
                    <a:pt x="121" y="104"/>
                  </a:lnTo>
                  <a:lnTo>
                    <a:pt x="142" y="168"/>
                  </a:lnTo>
                  <a:lnTo>
                    <a:pt x="88" y="128"/>
                  </a:lnTo>
                  <a:lnTo>
                    <a:pt x="33" y="168"/>
                  </a:lnTo>
                  <a:lnTo>
                    <a:pt x="54" y="104"/>
                  </a:lnTo>
                  <a:lnTo>
                    <a:pt x="0" y="64"/>
                  </a:lnTo>
                  <a:lnTo>
                    <a:pt x="66" y="64"/>
                  </a:lnTo>
                  <a:lnTo>
                    <a:pt x="88" y="0"/>
                  </a:lnTo>
                  <a:close/>
                </a:path>
              </a:pathLst>
            </a:custGeom>
            <a:solidFill>
              <a:srgbClr val="EC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27" name="Freeform 9"/>
            <p:cNvSpPr>
              <a:spLocks/>
            </p:cNvSpPr>
            <p:nvPr/>
          </p:nvSpPr>
          <p:spPr bwMode="auto">
            <a:xfrm>
              <a:off x="5124" y="208"/>
              <a:ext cx="222" cy="436"/>
            </a:xfrm>
            <a:custGeom>
              <a:avLst/>
              <a:gdLst>
                <a:gd name="T0" fmla="*/ 119 w 222"/>
                <a:gd name="T1" fmla="*/ 1 h 436"/>
                <a:gd name="T2" fmla="*/ 109 w 222"/>
                <a:gd name="T3" fmla="*/ 18 h 436"/>
                <a:gd name="T4" fmla="*/ 100 w 222"/>
                <a:gd name="T5" fmla="*/ 33 h 436"/>
                <a:gd name="T6" fmla="*/ 93 w 222"/>
                <a:gd name="T7" fmla="*/ 49 h 436"/>
                <a:gd name="T8" fmla="*/ 85 w 222"/>
                <a:gd name="T9" fmla="*/ 64 h 436"/>
                <a:gd name="T10" fmla="*/ 77 w 222"/>
                <a:gd name="T11" fmla="*/ 84 h 436"/>
                <a:gd name="T12" fmla="*/ 69 w 222"/>
                <a:gd name="T13" fmla="*/ 103 h 436"/>
                <a:gd name="T14" fmla="*/ 61 w 222"/>
                <a:gd name="T15" fmla="*/ 122 h 436"/>
                <a:gd name="T16" fmla="*/ 54 w 222"/>
                <a:gd name="T17" fmla="*/ 143 h 436"/>
                <a:gd name="T18" fmla="*/ 41 w 222"/>
                <a:gd name="T19" fmla="*/ 184 h 436"/>
                <a:gd name="T20" fmla="*/ 30 w 222"/>
                <a:gd name="T21" fmla="*/ 227 h 436"/>
                <a:gd name="T22" fmla="*/ 25 w 222"/>
                <a:gd name="T23" fmla="*/ 241 h 436"/>
                <a:gd name="T24" fmla="*/ 22 w 222"/>
                <a:gd name="T25" fmla="*/ 259 h 436"/>
                <a:gd name="T26" fmla="*/ 19 w 222"/>
                <a:gd name="T27" fmla="*/ 277 h 436"/>
                <a:gd name="T28" fmla="*/ 15 w 222"/>
                <a:gd name="T29" fmla="*/ 296 h 436"/>
                <a:gd name="T30" fmla="*/ 11 w 222"/>
                <a:gd name="T31" fmla="*/ 327 h 436"/>
                <a:gd name="T32" fmla="*/ 7 w 222"/>
                <a:gd name="T33" fmla="*/ 358 h 436"/>
                <a:gd name="T34" fmla="*/ 4 w 222"/>
                <a:gd name="T35" fmla="*/ 390 h 436"/>
                <a:gd name="T36" fmla="*/ 0 w 222"/>
                <a:gd name="T37" fmla="*/ 422 h 436"/>
                <a:gd name="T38" fmla="*/ 221 w 222"/>
                <a:gd name="T39" fmla="*/ 436 h 436"/>
                <a:gd name="T40" fmla="*/ 222 w 222"/>
                <a:gd name="T41" fmla="*/ 410 h 436"/>
                <a:gd name="T42" fmla="*/ 222 w 222"/>
                <a:gd name="T43" fmla="*/ 383 h 436"/>
                <a:gd name="T44" fmla="*/ 222 w 222"/>
                <a:gd name="T45" fmla="*/ 352 h 436"/>
                <a:gd name="T46" fmla="*/ 222 w 222"/>
                <a:gd name="T47" fmla="*/ 318 h 436"/>
                <a:gd name="T48" fmla="*/ 220 w 222"/>
                <a:gd name="T49" fmla="*/ 289 h 436"/>
                <a:gd name="T50" fmla="*/ 216 w 222"/>
                <a:gd name="T51" fmla="*/ 261 h 436"/>
                <a:gd name="T52" fmla="*/ 213 w 222"/>
                <a:gd name="T53" fmla="*/ 233 h 436"/>
                <a:gd name="T54" fmla="*/ 208 w 222"/>
                <a:gd name="T55" fmla="*/ 206 h 436"/>
                <a:gd name="T56" fmla="*/ 202 w 222"/>
                <a:gd name="T57" fmla="*/ 177 h 436"/>
                <a:gd name="T58" fmla="*/ 194 w 222"/>
                <a:gd name="T59" fmla="*/ 150 h 436"/>
                <a:gd name="T60" fmla="*/ 184 w 222"/>
                <a:gd name="T61" fmla="*/ 124 h 436"/>
                <a:gd name="T62" fmla="*/ 174 w 222"/>
                <a:gd name="T63" fmla="*/ 97 h 436"/>
                <a:gd name="T64" fmla="*/ 163 w 222"/>
                <a:gd name="T65" fmla="*/ 72 h 436"/>
                <a:gd name="T66" fmla="*/ 150 w 222"/>
                <a:gd name="T67" fmla="*/ 48 h 436"/>
                <a:gd name="T68" fmla="*/ 136 w 222"/>
                <a:gd name="T69" fmla="*/ 25 h 436"/>
                <a:gd name="T70" fmla="*/ 123 w 222"/>
                <a:gd name="T71" fmla="*/ 2 h 436"/>
                <a:gd name="T72" fmla="*/ 121 w 222"/>
                <a:gd name="T73" fmla="*/ 0 h 436"/>
                <a:gd name="T74" fmla="*/ 120 w 222"/>
                <a:gd name="T75" fmla="*/ 0 h 436"/>
                <a:gd name="T76" fmla="*/ 119 w 222"/>
                <a:gd name="T77" fmla="*/ 0 h 436"/>
                <a:gd name="T78" fmla="*/ 119 w 222"/>
                <a:gd name="T79" fmla="*/ 1 h 4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2"/>
                <a:gd name="T121" fmla="*/ 0 h 436"/>
                <a:gd name="T122" fmla="*/ 222 w 222"/>
                <a:gd name="T123" fmla="*/ 436 h 4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2" h="436">
                  <a:moveTo>
                    <a:pt x="119" y="1"/>
                  </a:moveTo>
                  <a:lnTo>
                    <a:pt x="109" y="18"/>
                  </a:lnTo>
                  <a:lnTo>
                    <a:pt x="100" y="33"/>
                  </a:lnTo>
                  <a:lnTo>
                    <a:pt x="93" y="49"/>
                  </a:lnTo>
                  <a:lnTo>
                    <a:pt x="85" y="64"/>
                  </a:lnTo>
                  <a:lnTo>
                    <a:pt x="77" y="84"/>
                  </a:lnTo>
                  <a:lnTo>
                    <a:pt x="69" y="103"/>
                  </a:lnTo>
                  <a:lnTo>
                    <a:pt x="61" y="122"/>
                  </a:lnTo>
                  <a:lnTo>
                    <a:pt x="54" y="143"/>
                  </a:lnTo>
                  <a:lnTo>
                    <a:pt x="41" y="184"/>
                  </a:lnTo>
                  <a:lnTo>
                    <a:pt x="30" y="227"/>
                  </a:lnTo>
                  <a:lnTo>
                    <a:pt x="25" y="241"/>
                  </a:lnTo>
                  <a:lnTo>
                    <a:pt x="22" y="259"/>
                  </a:lnTo>
                  <a:lnTo>
                    <a:pt x="19" y="277"/>
                  </a:lnTo>
                  <a:lnTo>
                    <a:pt x="15" y="296"/>
                  </a:lnTo>
                  <a:lnTo>
                    <a:pt x="11" y="327"/>
                  </a:lnTo>
                  <a:lnTo>
                    <a:pt x="7" y="358"/>
                  </a:lnTo>
                  <a:lnTo>
                    <a:pt x="4" y="390"/>
                  </a:lnTo>
                  <a:lnTo>
                    <a:pt x="0" y="422"/>
                  </a:lnTo>
                  <a:lnTo>
                    <a:pt x="221" y="436"/>
                  </a:lnTo>
                  <a:lnTo>
                    <a:pt x="222" y="410"/>
                  </a:lnTo>
                  <a:lnTo>
                    <a:pt x="222" y="383"/>
                  </a:lnTo>
                  <a:lnTo>
                    <a:pt x="222" y="352"/>
                  </a:lnTo>
                  <a:lnTo>
                    <a:pt x="222" y="318"/>
                  </a:lnTo>
                  <a:lnTo>
                    <a:pt x="220" y="289"/>
                  </a:lnTo>
                  <a:lnTo>
                    <a:pt x="216" y="261"/>
                  </a:lnTo>
                  <a:lnTo>
                    <a:pt x="213" y="233"/>
                  </a:lnTo>
                  <a:lnTo>
                    <a:pt x="208" y="206"/>
                  </a:lnTo>
                  <a:lnTo>
                    <a:pt x="202" y="177"/>
                  </a:lnTo>
                  <a:lnTo>
                    <a:pt x="194" y="150"/>
                  </a:lnTo>
                  <a:lnTo>
                    <a:pt x="184" y="124"/>
                  </a:lnTo>
                  <a:lnTo>
                    <a:pt x="174" y="97"/>
                  </a:lnTo>
                  <a:lnTo>
                    <a:pt x="163" y="72"/>
                  </a:lnTo>
                  <a:lnTo>
                    <a:pt x="150" y="48"/>
                  </a:lnTo>
                  <a:lnTo>
                    <a:pt x="136" y="25"/>
                  </a:lnTo>
                  <a:lnTo>
                    <a:pt x="123" y="2"/>
                  </a:lnTo>
                  <a:lnTo>
                    <a:pt x="121" y="0"/>
                  </a:lnTo>
                  <a:lnTo>
                    <a:pt x="120" y="0"/>
                  </a:lnTo>
                  <a:lnTo>
                    <a:pt x="119" y="0"/>
                  </a:lnTo>
                  <a:lnTo>
                    <a:pt x="119" y="1"/>
                  </a:lnTo>
                  <a:close/>
                </a:path>
              </a:pathLst>
            </a:custGeom>
            <a:solidFill>
              <a:srgbClr val="EC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28" name="Freeform 10"/>
            <p:cNvSpPr>
              <a:spLocks noEditPoints="1"/>
            </p:cNvSpPr>
            <p:nvPr/>
          </p:nvSpPr>
          <p:spPr bwMode="auto">
            <a:xfrm>
              <a:off x="5209" y="265"/>
              <a:ext cx="91" cy="64"/>
            </a:xfrm>
            <a:custGeom>
              <a:avLst/>
              <a:gdLst>
                <a:gd name="T0" fmla="*/ 60 w 91"/>
                <a:gd name="T1" fmla="*/ 54 h 64"/>
                <a:gd name="T2" fmla="*/ 52 w 91"/>
                <a:gd name="T3" fmla="*/ 61 h 64"/>
                <a:gd name="T4" fmla="*/ 49 w 91"/>
                <a:gd name="T5" fmla="*/ 56 h 64"/>
                <a:gd name="T6" fmla="*/ 46 w 91"/>
                <a:gd name="T7" fmla="*/ 53 h 64"/>
                <a:gd name="T8" fmla="*/ 42 w 91"/>
                <a:gd name="T9" fmla="*/ 48 h 64"/>
                <a:gd name="T10" fmla="*/ 39 w 91"/>
                <a:gd name="T11" fmla="*/ 45 h 64"/>
                <a:gd name="T12" fmla="*/ 31 w 91"/>
                <a:gd name="T13" fmla="*/ 36 h 64"/>
                <a:gd name="T14" fmla="*/ 23 w 91"/>
                <a:gd name="T15" fmla="*/ 28 h 64"/>
                <a:gd name="T16" fmla="*/ 15 w 91"/>
                <a:gd name="T17" fmla="*/ 21 h 64"/>
                <a:gd name="T18" fmla="*/ 8 w 91"/>
                <a:gd name="T19" fmla="*/ 15 h 64"/>
                <a:gd name="T20" fmla="*/ 4 w 91"/>
                <a:gd name="T21" fmla="*/ 13 h 64"/>
                <a:gd name="T22" fmla="*/ 2 w 91"/>
                <a:gd name="T23" fmla="*/ 11 h 64"/>
                <a:gd name="T24" fmla="*/ 1 w 91"/>
                <a:gd name="T25" fmla="*/ 9 h 64"/>
                <a:gd name="T26" fmla="*/ 0 w 91"/>
                <a:gd name="T27" fmla="*/ 8 h 64"/>
                <a:gd name="T28" fmla="*/ 3 w 91"/>
                <a:gd name="T29" fmla="*/ 0 h 64"/>
                <a:gd name="T30" fmla="*/ 6 w 91"/>
                <a:gd name="T31" fmla="*/ 1 h 64"/>
                <a:gd name="T32" fmla="*/ 8 w 91"/>
                <a:gd name="T33" fmla="*/ 3 h 64"/>
                <a:gd name="T34" fmla="*/ 11 w 91"/>
                <a:gd name="T35" fmla="*/ 5 h 64"/>
                <a:gd name="T36" fmla="*/ 14 w 91"/>
                <a:gd name="T37" fmla="*/ 7 h 64"/>
                <a:gd name="T38" fmla="*/ 22 w 91"/>
                <a:gd name="T39" fmla="*/ 14 h 64"/>
                <a:gd name="T40" fmla="*/ 28 w 91"/>
                <a:gd name="T41" fmla="*/ 21 h 64"/>
                <a:gd name="T42" fmla="*/ 38 w 91"/>
                <a:gd name="T43" fmla="*/ 30 h 64"/>
                <a:gd name="T44" fmla="*/ 46 w 91"/>
                <a:gd name="T45" fmla="*/ 38 h 64"/>
                <a:gd name="T46" fmla="*/ 49 w 91"/>
                <a:gd name="T47" fmla="*/ 43 h 64"/>
                <a:gd name="T48" fmla="*/ 54 w 91"/>
                <a:gd name="T49" fmla="*/ 46 h 64"/>
                <a:gd name="T50" fmla="*/ 57 w 91"/>
                <a:gd name="T51" fmla="*/ 51 h 64"/>
                <a:gd name="T52" fmla="*/ 60 w 91"/>
                <a:gd name="T53" fmla="*/ 54 h 64"/>
                <a:gd name="T54" fmla="*/ 87 w 91"/>
                <a:gd name="T55" fmla="*/ 36 h 64"/>
                <a:gd name="T56" fmla="*/ 91 w 91"/>
                <a:gd name="T57" fmla="*/ 45 h 64"/>
                <a:gd name="T58" fmla="*/ 87 w 91"/>
                <a:gd name="T59" fmla="*/ 47 h 64"/>
                <a:gd name="T60" fmla="*/ 82 w 91"/>
                <a:gd name="T61" fmla="*/ 49 h 64"/>
                <a:gd name="T62" fmla="*/ 79 w 91"/>
                <a:gd name="T63" fmla="*/ 52 h 64"/>
                <a:gd name="T64" fmla="*/ 74 w 91"/>
                <a:gd name="T65" fmla="*/ 54 h 64"/>
                <a:gd name="T66" fmla="*/ 70 w 91"/>
                <a:gd name="T67" fmla="*/ 56 h 64"/>
                <a:gd name="T68" fmla="*/ 65 w 91"/>
                <a:gd name="T69" fmla="*/ 59 h 64"/>
                <a:gd name="T70" fmla="*/ 60 w 91"/>
                <a:gd name="T71" fmla="*/ 61 h 64"/>
                <a:gd name="T72" fmla="*/ 56 w 91"/>
                <a:gd name="T73" fmla="*/ 64 h 64"/>
                <a:gd name="T74" fmla="*/ 51 w 91"/>
                <a:gd name="T75" fmla="*/ 56 h 64"/>
                <a:gd name="T76" fmla="*/ 56 w 91"/>
                <a:gd name="T77" fmla="*/ 53 h 64"/>
                <a:gd name="T78" fmla="*/ 60 w 91"/>
                <a:gd name="T79" fmla="*/ 51 h 64"/>
                <a:gd name="T80" fmla="*/ 65 w 91"/>
                <a:gd name="T81" fmla="*/ 48 h 64"/>
                <a:gd name="T82" fmla="*/ 70 w 91"/>
                <a:gd name="T83" fmla="*/ 45 h 64"/>
                <a:gd name="T84" fmla="*/ 74 w 91"/>
                <a:gd name="T85" fmla="*/ 43 h 64"/>
                <a:gd name="T86" fmla="*/ 79 w 91"/>
                <a:gd name="T87" fmla="*/ 40 h 64"/>
                <a:gd name="T88" fmla="*/ 82 w 91"/>
                <a:gd name="T89" fmla="*/ 38 h 64"/>
                <a:gd name="T90" fmla="*/ 87 w 91"/>
                <a:gd name="T91" fmla="*/ 36 h 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64"/>
                <a:gd name="T140" fmla="*/ 91 w 91"/>
                <a:gd name="T141" fmla="*/ 64 h 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64">
                  <a:moveTo>
                    <a:pt x="60" y="54"/>
                  </a:moveTo>
                  <a:lnTo>
                    <a:pt x="52" y="61"/>
                  </a:lnTo>
                  <a:lnTo>
                    <a:pt x="49" y="56"/>
                  </a:lnTo>
                  <a:lnTo>
                    <a:pt x="46" y="53"/>
                  </a:lnTo>
                  <a:lnTo>
                    <a:pt x="42" y="48"/>
                  </a:lnTo>
                  <a:lnTo>
                    <a:pt x="39" y="45"/>
                  </a:lnTo>
                  <a:lnTo>
                    <a:pt x="31" y="36"/>
                  </a:lnTo>
                  <a:lnTo>
                    <a:pt x="23" y="28"/>
                  </a:lnTo>
                  <a:lnTo>
                    <a:pt x="15" y="21"/>
                  </a:lnTo>
                  <a:lnTo>
                    <a:pt x="8" y="15"/>
                  </a:lnTo>
                  <a:lnTo>
                    <a:pt x="4" y="13"/>
                  </a:lnTo>
                  <a:lnTo>
                    <a:pt x="2" y="11"/>
                  </a:lnTo>
                  <a:lnTo>
                    <a:pt x="1" y="9"/>
                  </a:lnTo>
                  <a:lnTo>
                    <a:pt x="0" y="8"/>
                  </a:lnTo>
                  <a:lnTo>
                    <a:pt x="3" y="0"/>
                  </a:lnTo>
                  <a:lnTo>
                    <a:pt x="6" y="1"/>
                  </a:lnTo>
                  <a:lnTo>
                    <a:pt x="8" y="3"/>
                  </a:lnTo>
                  <a:lnTo>
                    <a:pt x="11" y="5"/>
                  </a:lnTo>
                  <a:lnTo>
                    <a:pt x="14" y="7"/>
                  </a:lnTo>
                  <a:lnTo>
                    <a:pt x="22" y="14"/>
                  </a:lnTo>
                  <a:lnTo>
                    <a:pt x="28" y="21"/>
                  </a:lnTo>
                  <a:lnTo>
                    <a:pt x="38" y="30"/>
                  </a:lnTo>
                  <a:lnTo>
                    <a:pt x="46" y="38"/>
                  </a:lnTo>
                  <a:lnTo>
                    <a:pt x="49" y="43"/>
                  </a:lnTo>
                  <a:lnTo>
                    <a:pt x="54" y="46"/>
                  </a:lnTo>
                  <a:lnTo>
                    <a:pt x="57" y="51"/>
                  </a:lnTo>
                  <a:lnTo>
                    <a:pt x="60" y="54"/>
                  </a:lnTo>
                  <a:close/>
                  <a:moveTo>
                    <a:pt x="87" y="36"/>
                  </a:moveTo>
                  <a:lnTo>
                    <a:pt x="91" y="45"/>
                  </a:lnTo>
                  <a:lnTo>
                    <a:pt x="87" y="47"/>
                  </a:lnTo>
                  <a:lnTo>
                    <a:pt x="82" y="49"/>
                  </a:lnTo>
                  <a:lnTo>
                    <a:pt x="79" y="52"/>
                  </a:lnTo>
                  <a:lnTo>
                    <a:pt x="74" y="54"/>
                  </a:lnTo>
                  <a:lnTo>
                    <a:pt x="70" y="56"/>
                  </a:lnTo>
                  <a:lnTo>
                    <a:pt x="65" y="59"/>
                  </a:lnTo>
                  <a:lnTo>
                    <a:pt x="60" y="61"/>
                  </a:lnTo>
                  <a:lnTo>
                    <a:pt x="56" y="64"/>
                  </a:lnTo>
                  <a:lnTo>
                    <a:pt x="51" y="56"/>
                  </a:lnTo>
                  <a:lnTo>
                    <a:pt x="56" y="53"/>
                  </a:lnTo>
                  <a:lnTo>
                    <a:pt x="60" y="51"/>
                  </a:lnTo>
                  <a:lnTo>
                    <a:pt x="65" y="48"/>
                  </a:lnTo>
                  <a:lnTo>
                    <a:pt x="70" y="45"/>
                  </a:lnTo>
                  <a:lnTo>
                    <a:pt x="74" y="43"/>
                  </a:lnTo>
                  <a:lnTo>
                    <a:pt x="79" y="40"/>
                  </a:lnTo>
                  <a:lnTo>
                    <a:pt x="82" y="38"/>
                  </a:lnTo>
                  <a:lnTo>
                    <a:pt x="87" y="36"/>
                  </a:lnTo>
                  <a:close/>
                </a:path>
              </a:pathLst>
            </a:custGeom>
            <a:solidFill>
              <a:srgbClr val="005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29" name="Freeform 11"/>
            <p:cNvSpPr>
              <a:spLocks noEditPoints="1"/>
            </p:cNvSpPr>
            <p:nvPr/>
          </p:nvSpPr>
          <p:spPr bwMode="auto">
            <a:xfrm>
              <a:off x="5187" y="316"/>
              <a:ext cx="78" cy="48"/>
            </a:xfrm>
            <a:custGeom>
              <a:avLst/>
              <a:gdLst>
                <a:gd name="T0" fmla="*/ 38 w 78"/>
                <a:gd name="T1" fmla="*/ 37 h 48"/>
                <a:gd name="T2" fmla="*/ 45 w 78"/>
                <a:gd name="T3" fmla="*/ 44 h 48"/>
                <a:gd name="T4" fmla="*/ 38 w 78"/>
                <a:gd name="T5" fmla="*/ 44 h 48"/>
                <a:gd name="T6" fmla="*/ 33 w 78"/>
                <a:gd name="T7" fmla="*/ 40 h 48"/>
                <a:gd name="T8" fmla="*/ 28 w 78"/>
                <a:gd name="T9" fmla="*/ 34 h 48"/>
                <a:gd name="T10" fmla="*/ 22 w 78"/>
                <a:gd name="T11" fmla="*/ 28 h 48"/>
                <a:gd name="T12" fmla="*/ 17 w 78"/>
                <a:gd name="T13" fmla="*/ 22 h 48"/>
                <a:gd name="T14" fmla="*/ 12 w 78"/>
                <a:gd name="T15" fmla="*/ 18 h 48"/>
                <a:gd name="T16" fmla="*/ 7 w 78"/>
                <a:gd name="T17" fmla="*/ 13 h 48"/>
                <a:gd name="T18" fmla="*/ 5 w 78"/>
                <a:gd name="T19" fmla="*/ 11 h 48"/>
                <a:gd name="T20" fmla="*/ 2 w 78"/>
                <a:gd name="T21" fmla="*/ 10 h 48"/>
                <a:gd name="T22" fmla="*/ 1 w 78"/>
                <a:gd name="T23" fmla="*/ 10 h 48"/>
                <a:gd name="T24" fmla="*/ 0 w 78"/>
                <a:gd name="T25" fmla="*/ 9 h 48"/>
                <a:gd name="T26" fmla="*/ 4 w 78"/>
                <a:gd name="T27" fmla="*/ 0 h 48"/>
                <a:gd name="T28" fmla="*/ 6 w 78"/>
                <a:gd name="T29" fmla="*/ 1 h 48"/>
                <a:gd name="T30" fmla="*/ 8 w 78"/>
                <a:gd name="T31" fmla="*/ 2 h 48"/>
                <a:gd name="T32" fmla="*/ 10 w 78"/>
                <a:gd name="T33" fmla="*/ 4 h 48"/>
                <a:gd name="T34" fmla="*/ 13 w 78"/>
                <a:gd name="T35" fmla="*/ 6 h 48"/>
                <a:gd name="T36" fmla="*/ 17 w 78"/>
                <a:gd name="T37" fmla="*/ 10 h 48"/>
                <a:gd name="T38" fmla="*/ 23 w 78"/>
                <a:gd name="T39" fmla="*/ 16 h 48"/>
                <a:gd name="T40" fmla="*/ 29 w 78"/>
                <a:gd name="T41" fmla="*/ 21 h 48"/>
                <a:gd name="T42" fmla="*/ 34 w 78"/>
                <a:gd name="T43" fmla="*/ 27 h 48"/>
                <a:gd name="T44" fmla="*/ 40 w 78"/>
                <a:gd name="T45" fmla="*/ 33 h 48"/>
                <a:gd name="T46" fmla="*/ 45 w 78"/>
                <a:gd name="T47" fmla="*/ 37 h 48"/>
                <a:gd name="T48" fmla="*/ 38 w 78"/>
                <a:gd name="T49" fmla="*/ 37 h 48"/>
                <a:gd name="T50" fmla="*/ 45 w 78"/>
                <a:gd name="T51" fmla="*/ 44 h 48"/>
                <a:gd name="T52" fmla="*/ 41 w 78"/>
                <a:gd name="T53" fmla="*/ 48 h 48"/>
                <a:gd name="T54" fmla="*/ 38 w 78"/>
                <a:gd name="T55" fmla="*/ 44 h 48"/>
                <a:gd name="T56" fmla="*/ 45 w 78"/>
                <a:gd name="T57" fmla="*/ 44 h 48"/>
                <a:gd name="T58" fmla="*/ 73 w 78"/>
                <a:gd name="T59" fmla="*/ 5 h 48"/>
                <a:gd name="T60" fmla="*/ 78 w 78"/>
                <a:gd name="T61" fmla="*/ 13 h 48"/>
                <a:gd name="T62" fmla="*/ 73 w 78"/>
                <a:gd name="T63" fmla="*/ 17 h 48"/>
                <a:gd name="T64" fmla="*/ 69 w 78"/>
                <a:gd name="T65" fmla="*/ 20 h 48"/>
                <a:gd name="T66" fmla="*/ 65 w 78"/>
                <a:gd name="T67" fmla="*/ 24 h 48"/>
                <a:gd name="T68" fmla="*/ 61 w 78"/>
                <a:gd name="T69" fmla="*/ 27 h 48"/>
                <a:gd name="T70" fmla="*/ 56 w 78"/>
                <a:gd name="T71" fmla="*/ 32 h 48"/>
                <a:gd name="T72" fmla="*/ 53 w 78"/>
                <a:gd name="T73" fmla="*/ 36 h 48"/>
                <a:gd name="T74" fmla="*/ 48 w 78"/>
                <a:gd name="T75" fmla="*/ 40 h 48"/>
                <a:gd name="T76" fmla="*/ 45 w 78"/>
                <a:gd name="T77" fmla="*/ 44 h 48"/>
                <a:gd name="T78" fmla="*/ 38 w 78"/>
                <a:gd name="T79" fmla="*/ 37 h 48"/>
                <a:gd name="T80" fmla="*/ 41 w 78"/>
                <a:gd name="T81" fmla="*/ 34 h 48"/>
                <a:gd name="T82" fmla="*/ 46 w 78"/>
                <a:gd name="T83" fmla="*/ 29 h 48"/>
                <a:gd name="T84" fmla="*/ 50 w 78"/>
                <a:gd name="T85" fmla="*/ 25 h 48"/>
                <a:gd name="T86" fmla="*/ 54 w 78"/>
                <a:gd name="T87" fmla="*/ 20 h 48"/>
                <a:gd name="T88" fmla="*/ 58 w 78"/>
                <a:gd name="T89" fmla="*/ 17 h 48"/>
                <a:gd name="T90" fmla="*/ 63 w 78"/>
                <a:gd name="T91" fmla="*/ 12 h 48"/>
                <a:gd name="T92" fmla="*/ 68 w 78"/>
                <a:gd name="T93" fmla="*/ 9 h 48"/>
                <a:gd name="T94" fmla="*/ 73 w 78"/>
                <a:gd name="T95" fmla="*/ 5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8"/>
                <a:gd name="T146" fmla="*/ 78 w 78"/>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8">
                  <a:moveTo>
                    <a:pt x="38" y="37"/>
                  </a:moveTo>
                  <a:lnTo>
                    <a:pt x="45" y="44"/>
                  </a:lnTo>
                  <a:lnTo>
                    <a:pt x="38" y="44"/>
                  </a:lnTo>
                  <a:lnTo>
                    <a:pt x="33" y="40"/>
                  </a:lnTo>
                  <a:lnTo>
                    <a:pt x="28" y="34"/>
                  </a:lnTo>
                  <a:lnTo>
                    <a:pt x="22" y="28"/>
                  </a:lnTo>
                  <a:lnTo>
                    <a:pt x="17" y="22"/>
                  </a:lnTo>
                  <a:lnTo>
                    <a:pt x="12" y="18"/>
                  </a:lnTo>
                  <a:lnTo>
                    <a:pt x="7" y="13"/>
                  </a:lnTo>
                  <a:lnTo>
                    <a:pt x="5" y="11"/>
                  </a:lnTo>
                  <a:lnTo>
                    <a:pt x="2" y="10"/>
                  </a:lnTo>
                  <a:lnTo>
                    <a:pt x="1" y="10"/>
                  </a:lnTo>
                  <a:lnTo>
                    <a:pt x="0" y="9"/>
                  </a:lnTo>
                  <a:lnTo>
                    <a:pt x="4" y="0"/>
                  </a:lnTo>
                  <a:lnTo>
                    <a:pt x="6" y="1"/>
                  </a:lnTo>
                  <a:lnTo>
                    <a:pt x="8" y="2"/>
                  </a:lnTo>
                  <a:lnTo>
                    <a:pt x="10" y="4"/>
                  </a:lnTo>
                  <a:lnTo>
                    <a:pt x="13" y="6"/>
                  </a:lnTo>
                  <a:lnTo>
                    <a:pt x="17" y="10"/>
                  </a:lnTo>
                  <a:lnTo>
                    <a:pt x="23" y="16"/>
                  </a:lnTo>
                  <a:lnTo>
                    <a:pt x="29" y="21"/>
                  </a:lnTo>
                  <a:lnTo>
                    <a:pt x="34" y="27"/>
                  </a:lnTo>
                  <a:lnTo>
                    <a:pt x="40" y="33"/>
                  </a:lnTo>
                  <a:lnTo>
                    <a:pt x="45" y="37"/>
                  </a:lnTo>
                  <a:lnTo>
                    <a:pt x="38" y="37"/>
                  </a:lnTo>
                  <a:close/>
                  <a:moveTo>
                    <a:pt x="45" y="44"/>
                  </a:moveTo>
                  <a:lnTo>
                    <a:pt x="41" y="48"/>
                  </a:lnTo>
                  <a:lnTo>
                    <a:pt x="38" y="44"/>
                  </a:lnTo>
                  <a:lnTo>
                    <a:pt x="45" y="44"/>
                  </a:lnTo>
                  <a:close/>
                  <a:moveTo>
                    <a:pt x="73" y="5"/>
                  </a:moveTo>
                  <a:lnTo>
                    <a:pt x="78" y="13"/>
                  </a:lnTo>
                  <a:lnTo>
                    <a:pt x="73" y="17"/>
                  </a:lnTo>
                  <a:lnTo>
                    <a:pt x="69" y="20"/>
                  </a:lnTo>
                  <a:lnTo>
                    <a:pt x="65" y="24"/>
                  </a:lnTo>
                  <a:lnTo>
                    <a:pt x="61" y="27"/>
                  </a:lnTo>
                  <a:lnTo>
                    <a:pt x="56" y="32"/>
                  </a:lnTo>
                  <a:lnTo>
                    <a:pt x="53" y="36"/>
                  </a:lnTo>
                  <a:lnTo>
                    <a:pt x="48" y="40"/>
                  </a:lnTo>
                  <a:lnTo>
                    <a:pt x="45" y="44"/>
                  </a:lnTo>
                  <a:lnTo>
                    <a:pt x="38" y="37"/>
                  </a:lnTo>
                  <a:lnTo>
                    <a:pt x="41" y="34"/>
                  </a:lnTo>
                  <a:lnTo>
                    <a:pt x="46" y="29"/>
                  </a:lnTo>
                  <a:lnTo>
                    <a:pt x="50" y="25"/>
                  </a:lnTo>
                  <a:lnTo>
                    <a:pt x="54" y="20"/>
                  </a:lnTo>
                  <a:lnTo>
                    <a:pt x="58" y="17"/>
                  </a:lnTo>
                  <a:lnTo>
                    <a:pt x="63" y="12"/>
                  </a:lnTo>
                  <a:lnTo>
                    <a:pt x="68" y="9"/>
                  </a:lnTo>
                  <a:lnTo>
                    <a:pt x="73" y="5"/>
                  </a:lnTo>
                  <a:close/>
                </a:path>
              </a:pathLst>
            </a:custGeom>
            <a:solidFill>
              <a:srgbClr val="005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0" name="Freeform 12"/>
            <p:cNvSpPr>
              <a:spLocks/>
            </p:cNvSpPr>
            <p:nvPr/>
          </p:nvSpPr>
          <p:spPr bwMode="auto">
            <a:xfrm>
              <a:off x="5225" y="354"/>
              <a:ext cx="54" cy="82"/>
            </a:xfrm>
            <a:custGeom>
              <a:avLst/>
              <a:gdLst>
                <a:gd name="T0" fmla="*/ 54 w 54"/>
                <a:gd name="T1" fmla="*/ 79 h 82"/>
                <a:gd name="T2" fmla="*/ 46 w 54"/>
                <a:gd name="T3" fmla="*/ 82 h 82"/>
                <a:gd name="T4" fmla="*/ 43 w 54"/>
                <a:gd name="T5" fmla="*/ 76 h 82"/>
                <a:gd name="T6" fmla="*/ 41 w 54"/>
                <a:gd name="T7" fmla="*/ 71 h 82"/>
                <a:gd name="T8" fmla="*/ 39 w 54"/>
                <a:gd name="T9" fmla="*/ 66 h 82"/>
                <a:gd name="T10" fmla="*/ 36 w 54"/>
                <a:gd name="T11" fmla="*/ 60 h 82"/>
                <a:gd name="T12" fmla="*/ 33 w 54"/>
                <a:gd name="T13" fmla="*/ 54 h 82"/>
                <a:gd name="T14" fmla="*/ 31 w 54"/>
                <a:gd name="T15" fmla="*/ 50 h 82"/>
                <a:gd name="T16" fmla="*/ 27 w 54"/>
                <a:gd name="T17" fmla="*/ 44 h 82"/>
                <a:gd name="T18" fmla="*/ 25 w 54"/>
                <a:gd name="T19" fmla="*/ 39 h 82"/>
                <a:gd name="T20" fmla="*/ 22 w 54"/>
                <a:gd name="T21" fmla="*/ 35 h 82"/>
                <a:gd name="T22" fmla="*/ 18 w 54"/>
                <a:gd name="T23" fmla="*/ 30 h 82"/>
                <a:gd name="T24" fmla="*/ 15 w 54"/>
                <a:gd name="T25" fmla="*/ 26 h 82"/>
                <a:gd name="T26" fmla="*/ 12 w 54"/>
                <a:gd name="T27" fmla="*/ 21 h 82"/>
                <a:gd name="T28" fmla="*/ 6 w 54"/>
                <a:gd name="T29" fmla="*/ 13 h 82"/>
                <a:gd name="T30" fmla="*/ 0 w 54"/>
                <a:gd name="T31" fmla="*/ 6 h 82"/>
                <a:gd name="T32" fmla="*/ 7 w 54"/>
                <a:gd name="T33" fmla="*/ 0 h 82"/>
                <a:gd name="T34" fmla="*/ 12 w 54"/>
                <a:gd name="T35" fmla="*/ 7 h 82"/>
                <a:gd name="T36" fmla="*/ 19 w 54"/>
                <a:gd name="T37" fmla="*/ 15 h 82"/>
                <a:gd name="T38" fmla="*/ 23 w 54"/>
                <a:gd name="T39" fmla="*/ 20 h 82"/>
                <a:gd name="T40" fmla="*/ 26 w 54"/>
                <a:gd name="T41" fmla="*/ 24 h 82"/>
                <a:gd name="T42" fmla="*/ 30 w 54"/>
                <a:gd name="T43" fmla="*/ 29 h 82"/>
                <a:gd name="T44" fmla="*/ 33 w 54"/>
                <a:gd name="T45" fmla="*/ 35 h 82"/>
                <a:gd name="T46" fmla="*/ 36 w 54"/>
                <a:gd name="T47" fmla="*/ 39 h 82"/>
                <a:gd name="T48" fmla="*/ 39 w 54"/>
                <a:gd name="T49" fmla="*/ 45 h 82"/>
                <a:gd name="T50" fmla="*/ 42 w 54"/>
                <a:gd name="T51" fmla="*/ 51 h 82"/>
                <a:gd name="T52" fmla="*/ 44 w 54"/>
                <a:gd name="T53" fmla="*/ 55 h 82"/>
                <a:gd name="T54" fmla="*/ 48 w 54"/>
                <a:gd name="T55" fmla="*/ 61 h 82"/>
                <a:gd name="T56" fmla="*/ 50 w 54"/>
                <a:gd name="T57" fmla="*/ 67 h 82"/>
                <a:gd name="T58" fmla="*/ 52 w 54"/>
                <a:gd name="T59" fmla="*/ 74 h 82"/>
                <a:gd name="T60" fmla="*/ 54 w 54"/>
                <a:gd name="T61" fmla="*/ 79 h 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82"/>
                <a:gd name="T95" fmla="*/ 54 w 54"/>
                <a:gd name="T96" fmla="*/ 82 h 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82">
                  <a:moveTo>
                    <a:pt x="54" y="79"/>
                  </a:moveTo>
                  <a:lnTo>
                    <a:pt x="46" y="82"/>
                  </a:lnTo>
                  <a:lnTo>
                    <a:pt x="43" y="76"/>
                  </a:lnTo>
                  <a:lnTo>
                    <a:pt x="41" y="71"/>
                  </a:lnTo>
                  <a:lnTo>
                    <a:pt x="39" y="66"/>
                  </a:lnTo>
                  <a:lnTo>
                    <a:pt x="36" y="60"/>
                  </a:lnTo>
                  <a:lnTo>
                    <a:pt x="33" y="54"/>
                  </a:lnTo>
                  <a:lnTo>
                    <a:pt x="31" y="50"/>
                  </a:lnTo>
                  <a:lnTo>
                    <a:pt x="27" y="44"/>
                  </a:lnTo>
                  <a:lnTo>
                    <a:pt x="25" y="39"/>
                  </a:lnTo>
                  <a:lnTo>
                    <a:pt x="22" y="35"/>
                  </a:lnTo>
                  <a:lnTo>
                    <a:pt x="18" y="30"/>
                  </a:lnTo>
                  <a:lnTo>
                    <a:pt x="15" y="26"/>
                  </a:lnTo>
                  <a:lnTo>
                    <a:pt x="12" y="21"/>
                  </a:lnTo>
                  <a:lnTo>
                    <a:pt x="6" y="13"/>
                  </a:lnTo>
                  <a:lnTo>
                    <a:pt x="0" y="6"/>
                  </a:lnTo>
                  <a:lnTo>
                    <a:pt x="7" y="0"/>
                  </a:lnTo>
                  <a:lnTo>
                    <a:pt x="12" y="7"/>
                  </a:lnTo>
                  <a:lnTo>
                    <a:pt x="19" y="15"/>
                  </a:lnTo>
                  <a:lnTo>
                    <a:pt x="23" y="20"/>
                  </a:lnTo>
                  <a:lnTo>
                    <a:pt x="26" y="24"/>
                  </a:lnTo>
                  <a:lnTo>
                    <a:pt x="30" y="29"/>
                  </a:lnTo>
                  <a:lnTo>
                    <a:pt x="33" y="35"/>
                  </a:lnTo>
                  <a:lnTo>
                    <a:pt x="36" y="39"/>
                  </a:lnTo>
                  <a:lnTo>
                    <a:pt x="39" y="45"/>
                  </a:lnTo>
                  <a:lnTo>
                    <a:pt x="42" y="51"/>
                  </a:lnTo>
                  <a:lnTo>
                    <a:pt x="44" y="55"/>
                  </a:lnTo>
                  <a:lnTo>
                    <a:pt x="48" y="61"/>
                  </a:lnTo>
                  <a:lnTo>
                    <a:pt x="50" y="67"/>
                  </a:lnTo>
                  <a:lnTo>
                    <a:pt x="52" y="74"/>
                  </a:lnTo>
                  <a:lnTo>
                    <a:pt x="54" y="79"/>
                  </a:lnTo>
                  <a:close/>
                </a:path>
              </a:pathLst>
            </a:custGeom>
            <a:solidFill>
              <a:srgbClr val="005D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1" name="Freeform 13"/>
            <p:cNvSpPr>
              <a:spLocks/>
            </p:cNvSpPr>
            <p:nvPr/>
          </p:nvSpPr>
          <p:spPr bwMode="auto">
            <a:xfrm>
              <a:off x="5226" y="413"/>
              <a:ext cx="108" cy="71"/>
            </a:xfrm>
            <a:custGeom>
              <a:avLst/>
              <a:gdLst>
                <a:gd name="T0" fmla="*/ 8 w 108"/>
                <a:gd name="T1" fmla="*/ 71 h 71"/>
                <a:gd name="T2" fmla="*/ 0 w 108"/>
                <a:gd name="T3" fmla="*/ 64 h 71"/>
                <a:gd name="T4" fmla="*/ 7 w 108"/>
                <a:gd name="T5" fmla="*/ 57 h 71"/>
                <a:gd name="T6" fmla="*/ 13 w 108"/>
                <a:gd name="T7" fmla="*/ 51 h 71"/>
                <a:gd name="T8" fmla="*/ 18 w 108"/>
                <a:gd name="T9" fmla="*/ 46 h 71"/>
                <a:gd name="T10" fmla="*/ 24 w 108"/>
                <a:gd name="T11" fmla="*/ 40 h 71"/>
                <a:gd name="T12" fmla="*/ 29 w 108"/>
                <a:gd name="T13" fmla="*/ 35 h 71"/>
                <a:gd name="T14" fmla="*/ 34 w 108"/>
                <a:gd name="T15" fmla="*/ 30 h 71"/>
                <a:gd name="T16" fmla="*/ 40 w 108"/>
                <a:gd name="T17" fmla="*/ 26 h 71"/>
                <a:gd name="T18" fmla="*/ 46 w 108"/>
                <a:gd name="T19" fmla="*/ 22 h 71"/>
                <a:gd name="T20" fmla="*/ 49 w 108"/>
                <a:gd name="T21" fmla="*/ 19 h 71"/>
                <a:gd name="T22" fmla="*/ 51 w 108"/>
                <a:gd name="T23" fmla="*/ 18 h 71"/>
                <a:gd name="T24" fmla="*/ 55 w 108"/>
                <a:gd name="T25" fmla="*/ 16 h 71"/>
                <a:gd name="T26" fmla="*/ 58 w 108"/>
                <a:gd name="T27" fmla="*/ 15 h 71"/>
                <a:gd name="T28" fmla="*/ 62 w 108"/>
                <a:gd name="T29" fmla="*/ 12 h 71"/>
                <a:gd name="T30" fmla="*/ 65 w 108"/>
                <a:gd name="T31" fmla="*/ 11 h 71"/>
                <a:gd name="T32" fmla="*/ 69 w 108"/>
                <a:gd name="T33" fmla="*/ 10 h 71"/>
                <a:gd name="T34" fmla="*/ 72 w 108"/>
                <a:gd name="T35" fmla="*/ 8 h 71"/>
                <a:gd name="T36" fmla="*/ 76 w 108"/>
                <a:gd name="T37" fmla="*/ 7 h 71"/>
                <a:gd name="T38" fmla="*/ 79 w 108"/>
                <a:gd name="T39" fmla="*/ 6 h 71"/>
                <a:gd name="T40" fmla="*/ 84 w 108"/>
                <a:gd name="T41" fmla="*/ 4 h 71"/>
                <a:gd name="T42" fmla="*/ 88 w 108"/>
                <a:gd name="T43" fmla="*/ 3 h 71"/>
                <a:gd name="T44" fmla="*/ 96 w 108"/>
                <a:gd name="T45" fmla="*/ 1 h 71"/>
                <a:gd name="T46" fmla="*/ 105 w 108"/>
                <a:gd name="T47" fmla="*/ 0 h 71"/>
                <a:gd name="T48" fmla="*/ 108 w 108"/>
                <a:gd name="T49" fmla="*/ 9 h 71"/>
                <a:gd name="T50" fmla="*/ 98 w 108"/>
                <a:gd name="T51" fmla="*/ 10 h 71"/>
                <a:gd name="T52" fmla="*/ 90 w 108"/>
                <a:gd name="T53" fmla="*/ 12 h 71"/>
                <a:gd name="T54" fmla="*/ 86 w 108"/>
                <a:gd name="T55" fmla="*/ 14 h 71"/>
                <a:gd name="T56" fmla="*/ 82 w 108"/>
                <a:gd name="T57" fmla="*/ 15 h 71"/>
                <a:gd name="T58" fmla="*/ 79 w 108"/>
                <a:gd name="T59" fmla="*/ 16 h 71"/>
                <a:gd name="T60" fmla="*/ 76 w 108"/>
                <a:gd name="T61" fmla="*/ 17 h 71"/>
                <a:gd name="T62" fmla="*/ 72 w 108"/>
                <a:gd name="T63" fmla="*/ 18 h 71"/>
                <a:gd name="T64" fmla="*/ 69 w 108"/>
                <a:gd name="T65" fmla="*/ 20 h 71"/>
                <a:gd name="T66" fmla="*/ 65 w 108"/>
                <a:gd name="T67" fmla="*/ 22 h 71"/>
                <a:gd name="T68" fmla="*/ 63 w 108"/>
                <a:gd name="T69" fmla="*/ 23 h 71"/>
                <a:gd name="T70" fmla="*/ 60 w 108"/>
                <a:gd name="T71" fmla="*/ 25 h 71"/>
                <a:gd name="T72" fmla="*/ 56 w 108"/>
                <a:gd name="T73" fmla="*/ 26 h 71"/>
                <a:gd name="T74" fmla="*/ 54 w 108"/>
                <a:gd name="T75" fmla="*/ 27 h 71"/>
                <a:gd name="T76" fmla="*/ 51 w 108"/>
                <a:gd name="T77" fmla="*/ 30 h 71"/>
                <a:gd name="T78" fmla="*/ 46 w 108"/>
                <a:gd name="T79" fmla="*/ 33 h 71"/>
                <a:gd name="T80" fmla="*/ 40 w 108"/>
                <a:gd name="T81" fmla="*/ 38 h 71"/>
                <a:gd name="T82" fmla="*/ 35 w 108"/>
                <a:gd name="T83" fmla="*/ 42 h 71"/>
                <a:gd name="T84" fmla="*/ 30 w 108"/>
                <a:gd name="T85" fmla="*/ 47 h 71"/>
                <a:gd name="T86" fmla="*/ 25 w 108"/>
                <a:gd name="T87" fmla="*/ 52 h 71"/>
                <a:gd name="T88" fmla="*/ 19 w 108"/>
                <a:gd name="T89" fmla="*/ 58 h 71"/>
                <a:gd name="T90" fmla="*/ 14 w 108"/>
                <a:gd name="T91" fmla="*/ 64 h 71"/>
                <a:gd name="T92" fmla="*/ 8 w 108"/>
                <a:gd name="T93" fmla="*/ 71 h 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71"/>
                <a:gd name="T143" fmla="*/ 108 w 108"/>
                <a:gd name="T144" fmla="*/ 71 h 7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71">
                  <a:moveTo>
                    <a:pt x="8" y="71"/>
                  </a:moveTo>
                  <a:lnTo>
                    <a:pt x="0" y="64"/>
                  </a:lnTo>
                  <a:lnTo>
                    <a:pt x="7" y="57"/>
                  </a:lnTo>
                  <a:lnTo>
                    <a:pt x="13" y="51"/>
                  </a:lnTo>
                  <a:lnTo>
                    <a:pt x="18" y="46"/>
                  </a:lnTo>
                  <a:lnTo>
                    <a:pt x="24" y="40"/>
                  </a:lnTo>
                  <a:lnTo>
                    <a:pt x="29" y="35"/>
                  </a:lnTo>
                  <a:lnTo>
                    <a:pt x="34" y="30"/>
                  </a:lnTo>
                  <a:lnTo>
                    <a:pt x="40" y="26"/>
                  </a:lnTo>
                  <a:lnTo>
                    <a:pt x="46" y="22"/>
                  </a:lnTo>
                  <a:lnTo>
                    <a:pt x="49" y="19"/>
                  </a:lnTo>
                  <a:lnTo>
                    <a:pt x="51" y="18"/>
                  </a:lnTo>
                  <a:lnTo>
                    <a:pt x="55" y="16"/>
                  </a:lnTo>
                  <a:lnTo>
                    <a:pt x="58" y="15"/>
                  </a:lnTo>
                  <a:lnTo>
                    <a:pt x="62" y="12"/>
                  </a:lnTo>
                  <a:lnTo>
                    <a:pt x="65" y="11"/>
                  </a:lnTo>
                  <a:lnTo>
                    <a:pt x="69" y="10"/>
                  </a:lnTo>
                  <a:lnTo>
                    <a:pt x="72" y="8"/>
                  </a:lnTo>
                  <a:lnTo>
                    <a:pt x="76" y="7"/>
                  </a:lnTo>
                  <a:lnTo>
                    <a:pt x="79" y="6"/>
                  </a:lnTo>
                  <a:lnTo>
                    <a:pt x="84" y="4"/>
                  </a:lnTo>
                  <a:lnTo>
                    <a:pt x="88" y="3"/>
                  </a:lnTo>
                  <a:lnTo>
                    <a:pt x="96" y="1"/>
                  </a:lnTo>
                  <a:lnTo>
                    <a:pt x="105" y="0"/>
                  </a:lnTo>
                  <a:lnTo>
                    <a:pt x="108" y="9"/>
                  </a:lnTo>
                  <a:lnTo>
                    <a:pt x="98" y="10"/>
                  </a:lnTo>
                  <a:lnTo>
                    <a:pt x="90" y="12"/>
                  </a:lnTo>
                  <a:lnTo>
                    <a:pt x="86" y="14"/>
                  </a:lnTo>
                  <a:lnTo>
                    <a:pt x="82" y="15"/>
                  </a:lnTo>
                  <a:lnTo>
                    <a:pt x="79" y="16"/>
                  </a:lnTo>
                  <a:lnTo>
                    <a:pt x="76" y="17"/>
                  </a:lnTo>
                  <a:lnTo>
                    <a:pt x="72" y="18"/>
                  </a:lnTo>
                  <a:lnTo>
                    <a:pt x="69" y="20"/>
                  </a:lnTo>
                  <a:lnTo>
                    <a:pt x="65" y="22"/>
                  </a:lnTo>
                  <a:lnTo>
                    <a:pt x="63" y="23"/>
                  </a:lnTo>
                  <a:lnTo>
                    <a:pt x="60" y="25"/>
                  </a:lnTo>
                  <a:lnTo>
                    <a:pt x="56" y="26"/>
                  </a:lnTo>
                  <a:lnTo>
                    <a:pt x="54" y="27"/>
                  </a:lnTo>
                  <a:lnTo>
                    <a:pt x="51" y="30"/>
                  </a:lnTo>
                  <a:lnTo>
                    <a:pt x="46" y="33"/>
                  </a:lnTo>
                  <a:lnTo>
                    <a:pt x="40" y="38"/>
                  </a:lnTo>
                  <a:lnTo>
                    <a:pt x="35" y="42"/>
                  </a:lnTo>
                  <a:lnTo>
                    <a:pt x="30" y="47"/>
                  </a:lnTo>
                  <a:lnTo>
                    <a:pt x="25" y="52"/>
                  </a:lnTo>
                  <a:lnTo>
                    <a:pt x="19" y="58"/>
                  </a:lnTo>
                  <a:lnTo>
                    <a:pt x="14" y="64"/>
                  </a:lnTo>
                  <a:lnTo>
                    <a:pt x="8" y="71"/>
                  </a:lnTo>
                  <a:close/>
                </a:path>
              </a:pathLst>
            </a:custGeom>
            <a:solidFill>
              <a:srgbClr val="006B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2" name="Freeform 14"/>
            <p:cNvSpPr>
              <a:spLocks noEditPoints="1"/>
            </p:cNvSpPr>
            <p:nvPr/>
          </p:nvSpPr>
          <p:spPr bwMode="auto">
            <a:xfrm>
              <a:off x="5225" y="478"/>
              <a:ext cx="115" cy="166"/>
            </a:xfrm>
            <a:custGeom>
              <a:avLst/>
              <a:gdLst>
                <a:gd name="T0" fmla="*/ 99 w 115"/>
                <a:gd name="T1" fmla="*/ 143 h 166"/>
                <a:gd name="T2" fmla="*/ 97 w 115"/>
                <a:gd name="T3" fmla="*/ 137 h 166"/>
                <a:gd name="T4" fmla="*/ 94 w 115"/>
                <a:gd name="T5" fmla="*/ 127 h 166"/>
                <a:gd name="T6" fmla="*/ 89 w 115"/>
                <a:gd name="T7" fmla="*/ 117 h 166"/>
                <a:gd name="T8" fmla="*/ 85 w 115"/>
                <a:gd name="T9" fmla="*/ 106 h 166"/>
                <a:gd name="T10" fmla="*/ 80 w 115"/>
                <a:gd name="T11" fmla="*/ 97 h 166"/>
                <a:gd name="T12" fmla="*/ 74 w 115"/>
                <a:gd name="T13" fmla="*/ 88 h 166"/>
                <a:gd name="T14" fmla="*/ 70 w 115"/>
                <a:gd name="T15" fmla="*/ 80 h 166"/>
                <a:gd name="T16" fmla="*/ 64 w 115"/>
                <a:gd name="T17" fmla="*/ 72 h 166"/>
                <a:gd name="T18" fmla="*/ 57 w 115"/>
                <a:gd name="T19" fmla="*/ 63 h 166"/>
                <a:gd name="T20" fmla="*/ 51 w 115"/>
                <a:gd name="T21" fmla="*/ 56 h 166"/>
                <a:gd name="T22" fmla="*/ 41 w 115"/>
                <a:gd name="T23" fmla="*/ 45 h 166"/>
                <a:gd name="T24" fmla="*/ 26 w 115"/>
                <a:gd name="T25" fmla="*/ 30 h 166"/>
                <a:gd name="T26" fmla="*/ 9 w 115"/>
                <a:gd name="T27" fmla="*/ 15 h 166"/>
                <a:gd name="T28" fmla="*/ 6 w 115"/>
                <a:gd name="T29" fmla="*/ 0 h 166"/>
                <a:gd name="T30" fmla="*/ 24 w 115"/>
                <a:gd name="T31" fmla="*/ 15 h 166"/>
                <a:gd name="T32" fmla="*/ 40 w 115"/>
                <a:gd name="T33" fmla="*/ 30 h 166"/>
                <a:gd name="T34" fmla="*/ 55 w 115"/>
                <a:gd name="T35" fmla="*/ 46 h 166"/>
                <a:gd name="T36" fmla="*/ 62 w 115"/>
                <a:gd name="T37" fmla="*/ 54 h 166"/>
                <a:gd name="T38" fmla="*/ 69 w 115"/>
                <a:gd name="T39" fmla="*/ 62 h 166"/>
                <a:gd name="T40" fmla="*/ 74 w 115"/>
                <a:gd name="T41" fmla="*/ 70 h 166"/>
                <a:gd name="T42" fmla="*/ 80 w 115"/>
                <a:gd name="T43" fmla="*/ 79 h 166"/>
                <a:gd name="T44" fmla="*/ 86 w 115"/>
                <a:gd name="T45" fmla="*/ 88 h 166"/>
                <a:gd name="T46" fmla="*/ 90 w 115"/>
                <a:gd name="T47" fmla="*/ 98 h 166"/>
                <a:gd name="T48" fmla="*/ 96 w 115"/>
                <a:gd name="T49" fmla="*/ 108 h 166"/>
                <a:gd name="T50" fmla="*/ 101 w 115"/>
                <a:gd name="T51" fmla="*/ 118 h 166"/>
                <a:gd name="T52" fmla="*/ 104 w 115"/>
                <a:gd name="T53" fmla="*/ 129 h 166"/>
                <a:gd name="T54" fmla="*/ 109 w 115"/>
                <a:gd name="T55" fmla="*/ 140 h 166"/>
                <a:gd name="T56" fmla="*/ 109 w 115"/>
                <a:gd name="T57" fmla="*/ 140 h 166"/>
                <a:gd name="T58" fmla="*/ 109 w 115"/>
                <a:gd name="T59" fmla="*/ 141 h 166"/>
                <a:gd name="T60" fmla="*/ 106 w 115"/>
                <a:gd name="T61" fmla="*/ 166 h 166"/>
                <a:gd name="T62" fmla="*/ 109 w 115"/>
                <a:gd name="T63" fmla="*/ 141 h 166"/>
                <a:gd name="T64" fmla="*/ 106 w 115"/>
                <a:gd name="T65" fmla="*/ 166 h 1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6"/>
                <a:gd name="T101" fmla="*/ 115 w 115"/>
                <a:gd name="T102" fmla="*/ 166 h 1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6">
                  <a:moveTo>
                    <a:pt x="109" y="141"/>
                  </a:moveTo>
                  <a:lnTo>
                    <a:pt x="99" y="143"/>
                  </a:lnTo>
                  <a:lnTo>
                    <a:pt x="97" y="137"/>
                  </a:lnTo>
                  <a:lnTo>
                    <a:pt x="96" y="132"/>
                  </a:lnTo>
                  <a:lnTo>
                    <a:pt x="94" y="127"/>
                  </a:lnTo>
                  <a:lnTo>
                    <a:pt x="91" y="121"/>
                  </a:lnTo>
                  <a:lnTo>
                    <a:pt x="89" y="117"/>
                  </a:lnTo>
                  <a:lnTo>
                    <a:pt x="87" y="112"/>
                  </a:lnTo>
                  <a:lnTo>
                    <a:pt x="85" y="106"/>
                  </a:lnTo>
                  <a:lnTo>
                    <a:pt x="82" y="102"/>
                  </a:lnTo>
                  <a:lnTo>
                    <a:pt x="80" y="97"/>
                  </a:lnTo>
                  <a:lnTo>
                    <a:pt x="78" y="93"/>
                  </a:lnTo>
                  <a:lnTo>
                    <a:pt x="74" y="88"/>
                  </a:lnTo>
                  <a:lnTo>
                    <a:pt x="72" y="85"/>
                  </a:lnTo>
                  <a:lnTo>
                    <a:pt x="70" y="80"/>
                  </a:lnTo>
                  <a:lnTo>
                    <a:pt x="66" y="76"/>
                  </a:lnTo>
                  <a:lnTo>
                    <a:pt x="64" y="72"/>
                  </a:lnTo>
                  <a:lnTo>
                    <a:pt x="61" y="67"/>
                  </a:lnTo>
                  <a:lnTo>
                    <a:pt x="57" y="63"/>
                  </a:lnTo>
                  <a:lnTo>
                    <a:pt x="55" y="59"/>
                  </a:lnTo>
                  <a:lnTo>
                    <a:pt x="51" y="56"/>
                  </a:lnTo>
                  <a:lnTo>
                    <a:pt x="48" y="51"/>
                  </a:lnTo>
                  <a:lnTo>
                    <a:pt x="41" y="45"/>
                  </a:lnTo>
                  <a:lnTo>
                    <a:pt x="33" y="37"/>
                  </a:lnTo>
                  <a:lnTo>
                    <a:pt x="26" y="30"/>
                  </a:lnTo>
                  <a:lnTo>
                    <a:pt x="18" y="22"/>
                  </a:lnTo>
                  <a:lnTo>
                    <a:pt x="9" y="15"/>
                  </a:lnTo>
                  <a:lnTo>
                    <a:pt x="0" y="7"/>
                  </a:lnTo>
                  <a:lnTo>
                    <a:pt x="6" y="0"/>
                  </a:lnTo>
                  <a:lnTo>
                    <a:pt x="15" y="7"/>
                  </a:lnTo>
                  <a:lnTo>
                    <a:pt x="24" y="15"/>
                  </a:lnTo>
                  <a:lnTo>
                    <a:pt x="32" y="22"/>
                  </a:lnTo>
                  <a:lnTo>
                    <a:pt x="40" y="30"/>
                  </a:lnTo>
                  <a:lnTo>
                    <a:pt x="48" y="38"/>
                  </a:lnTo>
                  <a:lnTo>
                    <a:pt x="55" y="46"/>
                  </a:lnTo>
                  <a:lnTo>
                    <a:pt x="58" y="49"/>
                  </a:lnTo>
                  <a:lnTo>
                    <a:pt x="62" y="54"/>
                  </a:lnTo>
                  <a:lnTo>
                    <a:pt x="65" y="57"/>
                  </a:lnTo>
                  <a:lnTo>
                    <a:pt x="69" y="62"/>
                  </a:lnTo>
                  <a:lnTo>
                    <a:pt x="71" y="66"/>
                  </a:lnTo>
                  <a:lnTo>
                    <a:pt x="74" y="70"/>
                  </a:lnTo>
                  <a:lnTo>
                    <a:pt x="78" y="74"/>
                  </a:lnTo>
                  <a:lnTo>
                    <a:pt x="80" y="79"/>
                  </a:lnTo>
                  <a:lnTo>
                    <a:pt x="82" y="84"/>
                  </a:lnTo>
                  <a:lnTo>
                    <a:pt x="86" y="88"/>
                  </a:lnTo>
                  <a:lnTo>
                    <a:pt x="88" y="93"/>
                  </a:lnTo>
                  <a:lnTo>
                    <a:pt x="90" y="98"/>
                  </a:lnTo>
                  <a:lnTo>
                    <a:pt x="93" y="103"/>
                  </a:lnTo>
                  <a:lnTo>
                    <a:pt x="96" y="108"/>
                  </a:lnTo>
                  <a:lnTo>
                    <a:pt x="98" y="113"/>
                  </a:lnTo>
                  <a:lnTo>
                    <a:pt x="101" y="118"/>
                  </a:lnTo>
                  <a:lnTo>
                    <a:pt x="102" y="124"/>
                  </a:lnTo>
                  <a:lnTo>
                    <a:pt x="104" y="129"/>
                  </a:lnTo>
                  <a:lnTo>
                    <a:pt x="106" y="134"/>
                  </a:lnTo>
                  <a:lnTo>
                    <a:pt x="109" y="140"/>
                  </a:lnTo>
                  <a:lnTo>
                    <a:pt x="109" y="141"/>
                  </a:lnTo>
                  <a:close/>
                  <a:moveTo>
                    <a:pt x="109" y="140"/>
                  </a:moveTo>
                  <a:lnTo>
                    <a:pt x="109" y="141"/>
                  </a:lnTo>
                  <a:lnTo>
                    <a:pt x="109" y="140"/>
                  </a:lnTo>
                  <a:close/>
                  <a:moveTo>
                    <a:pt x="106" y="166"/>
                  </a:moveTo>
                  <a:lnTo>
                    <a:pt x="99" y="143"/>
                  </a:lnTo>
                  <a:lnTo>
                    <a:pt x="109" y="141"/>
                  </a:lnTo>
                  <a:lnTo>
                    <a:pt x="115" y="164"/>
                  </a:lnTo>
                  <a:lnTo>
                    <a:pt x="106" y="166"/>
                  </a:lnTo>
                  <a:close/>
                </a:path>
              </a:pathLst>
            </a:custGeom>
            <a:solidFill>
              <a:srgbClr val="005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3" name="Freeform 15"/>
            <p:cNvSpPr>
              <a:spLocks/>
            </p:cNvSpPr>
            <p:nvPr/>
          </p:nvSpPr>
          <p:spPr bwMode="auto">
            <a:xfrm>
              <a:off x="4954" y="464"/>
              <a:ext cx="486" cy="175"/>
            </a:xfrm>
            <a:custGeom>
              <a:avLst/>
              <a:gdLst>
                <a:gd name="T0" fmla="*/ 326 w 486"/>
                <a:gd name="T1" fmla="*/ 174 h 175"/>
                <a:gd name="T2" fmla="*/ 346 w 486"/>
                <a:gd name="T3" fmla="*/ 175 h 175"/>
                <a:gd name="T4" fmla="*/ 320 w 486"/>
                <a:gd name="T5" fmla="*/ 127 h 175"/>
                <a:gd name="T6" fmla="*/ 342 w 486"/>
                <a:gd name="T7" fmla="*/ 99 h 175"/>
                <a:gd name="T8" fmla="*/ 353 w 486"/>
                <a:gd name="T9" fmla="*/ 87 h 175"/>
                <a:gd name="T10" fmla="*/ 365 w 486"/>
                <a:gd name="T11" fmla="*/ 77 h 175"/>
                <a:gd name="T12" fmla="*/ 378 w 486"/>
                <a:gd name="T13" fmla="*/ 68 h 175"/>
                <a:gd name="T14" fmla="*/ 392 w 486"/>
                <a:gd name="T15" fmla="*/ 62 h 175"/>
                <a:gd name="T16" fmla="*/ 439 w 486"/>
                <a:gd name="T17" fmla="*/ 117 h 175"/>
                <a:gd name="T18" fmla="*/ 460 w 486"/>
                <a:gd name="T19" fmla="*/ 86 h 175"/>
                <a:gd name="T20" fmla="*/ 426 w 486"/>
                <a:gd name="T21" fmla="*/ 49 h 175"/>
                <a:gd name="T22" fmla="*/ 479 w 486"/>
                <a:gd name="T23" fmla="*/ 43 h 175"/>
                <a:gd name="T24" fmla="*/ 486 w 486"/>
                <a:gd name="T25" fmla="*/ 17 h 175"/>
                <a:gd name="T26" fmla="*/ 460 w 486"/>
                <a:gd name="T27" fmla="*/ 19 h 175"/>
                <a:gd name="T28" fmla="*/ 436 w 486"/>
                <a:gd name="T29" fmla="*/ 22 h 175"/>
                <a:gd name="T30" fmla="*/ 424 w 486"/>
                <a:gd name="T31" fmla="*/ 24 h 175"/>
                <a:gd name="T32" fmla="*/ 413 w 486"/>
                <a:gd name="T33" fmla="*/ 27 h 175"/>
                <a:gd name="T34" fmla="*/ 401 w 486"/>
                <a:gd name="T35" fmla="*/ 30 h 175"/>
                <a:gd name="T36" fmla="*/ 390 w 486"/>
                <a:gd name="T37" fmla="*/ 35 h 175"/>
                <a:gd name="T38" fmla="*/ 374 w 486"/>
                <a:gd name="T39" fmla="*/ 45 h 175"/>
                <a:gd name="T40" fmla="*/ 359 w 486"/>
                <a:gd name="T41" fmla="*/ 55 h 175"/>
                <a:gd name="T42" fmla="*/ 345 w 486"/>
                <a:gd name="T43" fmla="*/ 67 h 175"/>
                <a:gd name="T44" fmla="*/ 330 w 486"/>
                <a:gd name="T45" fmla="*/ 80 h 175"/>
                <a:gd name="T46" fmla="*/ 307 w 486"/>
                <a:gd name="T47" fmla="*/ 110 h 175"/>
                <a:gd name="T48" fmla="*/ 243 w 486"/>
                <a:gd name="T49" fmla="*/ 65 h 175"/>
                <a:gd name="T50" fmla="*/ 201 w 486"/>
                <a:gd name="T51" fmla="*/ 47 h 175"/>
                <a:gd name="T52" fmla="*/ 159 w 486"/>
                <a:gd name="T53" fmla="*/ 30 h 175"/>
                <a:gd name="T54" fmla="*/ 116 w 486"/>
                <a:gd name="T55" fmla="*/ 14 h 175"/>
                <a:gd name="T56" fmla="*/ 74 w 486"/>
                <a:gd name="T57" fmla="*/ 0 h 175"/>
                <a:gd name="T58" fmla="*/ 0 w 486"/>
                <a:gd name="T59" fmla="*/ 52 h 175"/>
                <a:gd name="T60" fmla="*/ 71 w 486"/>
                <a:gd name="T61" fmla="*/ 49 h 175"/>
                <a:gd name="T62" fmla="*/ 33 w 486"/>
                <a:gd name="T63" fmla="*/ 100 h 175"/>
                <a:gd name="T64" fmla="*/ 151 w 486"/>
                <a:gd name="T65" fmla="*/ 61 h 175"/>
                <a:gd name="T66" fmla="*/ 75 w 486"/>
                <a:gd name="T67" fmla="*/ 150 h 175"/>
                <a:gd name="T68" fmla="*/ 225 w 486"/>
                <a:gd name="T69" fmla="*/ 83 h 175"/>
                <a:gd name="T70" fmla="*/ 270 w 486"/>
                <a:gd name="T71" fmla="*/ 106 h 175"/>
                <a:gd name="T72" fmla="*/ 309 w 486"/>
                <a:gd name="T73" fmla="*/ 136 h 175"/>
                <a:gd name="T74" fmla="*/ 326 w 486"/>
                <a:gd name="T75" fmla="*/ 174 h 1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6"/>
                <a:gd name="T115" fmla="*/ 0 h 175"/>
                <a:gd name="T116" fmla="*/ 486 w 486"/>
                <a:gd name="T117" fmla="*/ 175 h 1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6" h="175">
                  <a:moveTo>
                    <a:pt x="326" y="174"/>
                  </a:moveTo>
                  <a:lnTo>
                    <a:pt x="346" y="175"/>
                  </a:lnTo>
                  <a:lnTo>
                    <a:pt x="320" y="127"/>
                  </a:lnTo>
                  <a:lnTo>
                    <a:pt x="342" y="99"/>
                  </a:lnTo>
                  <a:lnTo>
                    <a:pt x="353" y="87"/>
                  </a:lnTo>
                  <a:lnTo>
                    <a:pt x="365" y="77"/>
                  </a:lnTo>
                  <a:lnTo>
                    <a:pt x="378" y="68"/>
                  </a:lnTo>
                  <a:lnTo>
                    <a:pt x="392" y="62"/>
                  </a:lnTo>
                  <a:lnTo>
                    <a:pt x="439" y="117"/>
                  </a:lnTo>
                  <a:lnTo>
                    <a:pt x="460" y="86"/>
                  </a:lnTo>
                  <a:lnTo>
                    <a:pt x="426" y="49"/>
                  </a:lnTo>
                  <a:lnTo>
                    <a:pt x="479" y="43"/>
                  </a:lnTo>
                  <a:lnTo>
                    <a:pt x="486" y="17"/>
                  </a:lnTo>
                  <a:lnTo>
                    <a:pt x="460" y="19"/>
                  </a:lnTo>
                  <a:lnTo>
                    <a:pt x="436" y="22"/>
                  </a:lnTo>
                  <a:lnTo>
                    <a:pt x="424" y="24"/>
                  </a:lnTo>
                  <a:lnTo>
                    <a:pt x="413" y="27"/>
                  </a:lnTo>
                  <a:lnTo>
                    <a:pt x="401" y="30"/>
                  </a:lnTo>
                  <a:lnTo>
                    <a:pt x="390" y="35"/>
                  </a:lnTo>
                  <a:lnTo>
                    <a:pt x="374" y="45"/>
                  </a:lnTo>
                  <a:lnTo>
                    <a:pt x="359" y="55"/>
                  </a:lnTo>
                  <a:lnTo>
                    <a:pt x="345" y="67"/>
                  </a:lnTo>
                  <a:lnTo>
                    <a:pt x="330" y="80"/>
                  </a:lnTo>
                  <a:lnTo>
                    <a:pt x="307" y="110"/>
                  </a:lnTo>
                  <a:lnTo>
                    <a:pt x="243" y="65"/>
                  </a:lnTo>
                  <a:lnTo>
                    <a:pt x="201" y="47"/>
                  </a:lnTo>
                  <a:lnTo>
                    <a:pt x="159" y="30"/>
                  </a:lnTo>
                  <a:lnTo>
                    <a:pt x="116" y="14"/>
                  </a:lnTo>
                  <a:lnTo>
                    <a:pt x="74" y="0"/>
                  </a:lnTo>
                  <a:lnTo>
                    <a:pt x="0" y="52"/>
                  </a:lnTo>
                  <a:lnTo>
                    <a:pt x="71" y="49"/>
                  </a:lnTo>
                  <a:lnTo>
                    <a:pt x="33" y="100"/>
                  </a:lnTo>
                  <a:lnTo>
                    <a:pt x="151" y="61"/>
                  </a:lnTo>
                  <a:lnTo>
                    <a:pt x="75" y="150"/>
                  </a:lnTo>
                  <a:lnTo>
                    <a:pt x="225" y="83"/>
                  </a:lnTo>
                  <a:lnTo>
                    <a:pt x="270" y="106"/>
                  </a:lnTo>
                  <a:lnTo>
                    <a:pt x="309" y="136"/>
                  </a:lnTo>
                  <a:lnTo>
                    <a:pt x="326" y="174"/>
                  </a:lnTo>
                  <a:close/>
                </a:path>
              </a:pathLst>
            </a:custGeom>
            <a:solidFill>
              <a:srgbClr val="45A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4" name="Freeform 16"/>
            <p:cNvSpPr>
              <a:spLocks noEditPoints="1"/>
            </p:cNvSpPr>
            <p:nvPr/>
          </p:nvSpPr>
          <p:spPr bwMode="auto">
            <a:xfrm>
              <a:off x="4952" y="462"/>
              <a:ext cx="491" cy="180"/>
            </a:xfrm>
            <a:custGeom>
              <a:avLst/>
              <a:gdLst>
                <a:gd name="T0" fmla="*/ 348 w 491"/>
                <a:gd name="T1" fmla="*/ 175 h 180"/>
                <a:gd name="T2" fmla="*/ 347 w 491"/>
                <a:gd name="T3" fmla="*/ 180 h 180"/>
                <a:gd name="T4" fmla="*/ 320 w 491"/>
                <a:gd name="T5" fmla="*/ 130 h 180"/>
                <a:gd name="T6" fmla="*/ 323 w 491"/>
                <a:gd name="T7" fmla="*/ 128 h 180"/>
                <a:gd name="T8" fmla="*/ 343 w 491"/>
                <a:gd name="T9" fmla="*/ 100 h 180"/>
                <a:gd name="T10" fmla="*/ 346 w 491"/>
                <a:gd name="T11" fmla="*/ 102 h 180"/>
                <a:gd name="T12" fmla="*/ 378 w 491"/>
                <a:gd name="T13" fmla="*/ 74 h 180"/>
                <a:gd name="T14" fmla="*/ 354 w 491"/>
                <a:gd name="T15" fmla="*/ 93 h 180"/>
                <a:gd name="T16" fmla="*/ 354 w 491"/>
                <a:gd name="T17" fmla="*/ 87 h 180"/>
                <a:gd name="T18" fmla="*/ 378 w 491"/>
                <a:gd name="T19" fmla="*/ 69 h 180"/>
                <a:gd name="T20" fmla="*/ 394 w 491"/>
                <a:gd name="T21" fmla="*/ 62 h 180"/>
                <a:gd name="T22" fmla="*/ 443 w 491"/>
                <a:gd name="T23" fmla="*/ 120 h 180"/>
                <a:gd name="T24" fmla="*/ 443 w 491"/>
                <a:gd name="T25" fmla="*/ 118 h 180"/>
                <a:gd name="T26" fmla="*/ 464 w 491"/>
                <a:gd name="T27" fmla="*/ 86 h 180"/>
                <a:gd name="T28" fmla="*/ 460 w 491"/>
                <a:gd name="T29" fmla="*/ 86 h 180"/>
                <a:gd name="T30" fmla="*/ 428 w 491"/>
                <a:gd name="T31" fmla="*/ 49 h 180"/>
                <a:gd name="T32" fmla="*/ 426 w 491"/>
                <a:gd name="T33" fmla="*/ 53 h 180"/>
                <a:gd name="T34" fmla="*/ 483 w 491"/>
                <a:gd name="T35" fmla="*/ 46 h 180"/>
                <a:gd name="T36" fmla="*/ 482 w 491"/>
                <a:gd name="T37" fmla="*/ 42 h 180"/>
                <a:gd name="T38" fmla="*/ 488 w 491"/>
                <a:gd name="T39" fmla="*/ 17 h 180"/>
                <a:gd name="T40" fmla="*/ 487 w 491"/>
                <a:gd name="T41" fmla="*/ 18 h 180"/>
                <a:gd name="T42" fmla="*/ 393 w 491"/>
                <a:gd name="T43" fmla="*/ 39 h 180"/>
                <a:gd name="T44" fmla="*/ 425 w 491"/>
                <a:gd name="T45" fmla="*/ 24 h 180"/>
                <a:gd name="T46" fmla="*/ 488 w 491"/>
                <a:gd name="T47" fmla="*/ 17 h 180"/>
                <a:gd name="T48" fmla="*/ 432 w 491"/>
                <a:gd name="T49" fmla="*/ 27 h 180"/>
                <a:gd name="T50" fmla="*/ 393 w 491"/>
                <a:gd name="T51" fmla="*/ 39 h 180"/>
                <a:gd name="T52" fmla="*/ 390 w 491"/>
                <a:gd name="T53" fmla="*/ 37 h 180"/>
                <a:gd name="T54" fmla="*/ 352 w 491"/>
                <a:gd name="T55" fmla="*/ 61 h 180"/>
                <a:gd name="T56" fmla="*/ 377 w 491"/>
                <a:gd name="T57" fmla="*/ 49 h 180"/>
                <a:gd name="T58" fmla="*/ 331 w 491"/>
                <a:gd name="T59" fmla="*/ 80 h 180"/>
                <a:gd name="T60" fmla="*/ 330 w 491"/>
                <a:gd name="T61" fmla="*/ 81 h 180"/>
                <a:gd name="T62" fmla="*/ 307 w 491"/>
                <a:gd name="T63" fmla="*/ 111 h 180"/>
                <a:gd name="T64" fmla="*/ 307 w 491"/>
                <a:gd name="T65" fmla="*/ 112 h 180"/>
                <a:gd name="T66" fmla="*/ 247 w 491"/>
                <a:gd name="T67" fmla="*/ 66 h 180"/>
                <a:gd name="T68" fmla="*/ 247 w 491"/>
                <a:gd name="T69" fmla="*/ 65 h 180"/>
                <a:gd name="T70" fmla="*/ 120 w 491"/>
                <a:gd name="T71" fmla="*/ 14 h 180"/>
                <a:gd name="T72" fmla="*/ 204 w 491"/>
                <a:gd name="T73" fmla="*/ 47 h 180"/>
                <a:gd name="T74" fmla="*/ 213 w 491"/>
                <a:gd name="T75" fmla="*/ 56 h 180"/>
                <a:gd name="T76" fmla="*/ 129 w 491"/>
                <a:gd name="T77" fmla="*/ 23 h 180"/>
                <a:gd name="T78" fmla="*/ 75 w 491"/>
                <a:gd name="T79" fmla="*/ 5 h 180"/>
                <a:gd name="T80" fmla="*/ 76 w 491"/>
                <a:gd name="T81" fmla="*/ 0 h 180"/>
                <a:gd name="T82" fmla="*/ 3 w 491"/>
                <a:gd name="T83" fmla="*/ 55 h 180"/>
                <a:gd name="T84" fmla="*/ 1 w 491"/>
                <a:gd name="T85" fmla="*/ 51 h 180"/>
                <a:gd name="T86" fmla="*/ 73 w 491"/>
                <a:gd name="T87" fmla="*/ 49 h 180"/>
                <a:gd name="T88" fmla="*/ 73 w 491"/>
                <a:gd name="T89" fmla="*/ 54 h 180"/>
                <a:gd name="T90" fmla="*/ 37 w 491"/>
                <a:gd name="T91" fmla="*/ 103 h 180"/>
                <a:gd name="T92" fmla="*/ 34 w 491"/>
                <a:gd name="T93" fmla="*/ 100 h 180"/>
                <a:gd name="T94" fmla="*/ 152 w 491"/>
                <a:gd name="T95" fmla="*/ 61 h 180"/>
                <a:gd name="T96" fmla="*/ 154 w 491"/>
                <a:gd name="T97" fmla="*/ 65 h 180"/>
                <a:gd name="T98" fmla="*/ 78 w 491"/>
                <a:gd name="T99" fmla="*/ 153 h 180"/>
                <a:gd name="T100" fmla="*/ 75 w 491"/>
                <a:gd name="T101" fmla="*/ 151 h 180"/>
                <a:gd name="T102" fmla="*/ 226 w 491"/>
                <a:gd name="T103" fmla="*/ 82 h 180"/>
                <a:gd name="T104" fmla="*/ 228 w 491"/>
                <a:gd name="T105" fmla="*/ 87 h 180"/>
                <a:gd name="T106" fmla="*/ 272 w 491"/>
                <a:gd name="T107" fmla="*/ 105 h 180"/>
                <a:gd name="T108" fmla="*/ 271 w 491"/>
                <a:gd name="T109" fmla="*/ 110 h 180"/>
                <a:gd name="T110" fmla="*/ 312 w 491"/>
                <a:gd name="T111" fmla="*/ 137 h 180"/>
                <a:gd name="T112" fmla="*/ 309 w 491"/>
                <a:gd name="T113" fmla="*/ 141 h 180"/>
                <a:gd name="T114" fmla="*/ 330 w 491"/>
                <a:gd name="T115" fmla="*/ 175 h 180"/>
                <a:gd name="T116" fmla="*/ 325 w 491"/>
                <a:gd name="T117" fmla="*/ 177 h 1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1"/>
                <a:gd name="T178" fmla="*/ 0 h 180"/>
                <a:gd name="T179" fmla="*/ 491 w 491"/>
                <a:gd name="T180" fmla="*/ 180 h 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1" h="180">
                  <a:moveTo>
                    <a:pt x="350" y="176"/>
                  </a:moveTo>
                  <a:lnTo>
                    <a:pt x="347" y="180"/>
                  </a:lnTo>
                  <a:lnTo>
                    <a:pt x="328" y="178"/>
                  </a:lnTo>
                  <a:lnTo>
                    <a:pt x="328" y="174"/>
                  </a:lnTo>
                  <a:lnTo>
                    <a:pt x="348" y="175"/>
                  </a:lnTo>
                  <a:lnTo>
                    <a:pt x="350" y="176"/>
                  </a:lnTo>
                  <a:close/>
                  <a:moveTo>
                    <a:pt x="347" y="180"/>
                  </a:moveTo>
                  <a:lnTo>
                    <a:pt x="348" y="175"/>
                  </a:lnTo>
                  <a:lnTo>
                    <a:pt x="348" y="176"/>
                  </a:lnTo>
                  <a:lnTo>
                    <a:pt x="350" y="176"/>
                  </a:lnTo>
                  <a:lnTo>
                    <a:pt x="350" y="177"/>
                  </a:lnTo>
                  <a:lnTo>
                    <a:pt x="351" y="178"/>
                  </a:lnTo>
                  <a:lnTo>
                    <a:pt x="350" y="178"/>
                  </a:lnTo>
                  <a:lnTo>
                    <a:pt x="350" y="180"/>
                  </a:lnTo>
                  <a:lnTo>
                    <a:pt x="348" y="180"/>
                  </a:lnTo>
                  <a:lnTo>
                    <a:pt x="347" y="180"/>
                  </a:lnTo>
                  <a:close/>
                  <a:moveTo>
                    <a:pt x="320" y="128"/>
                  </a:moveTo>
                  <a:lnTo>
                    <a:pt x="323" y="128"/>
                  </a:lnTo>
                  <a:lnTo>
                    <a:pt x="350" y="176"/>
                  </a:lnTo>
                  <a:lnTo>
                    <a:pt x="346" y="178"/>
                  </a:lnTo>
                  <a:lnTo>
                    <a:pt x="320" y="130"/>
                  </a:lnTo>
                  <a:lnTo>
                    <a:pt x="320" y="128"/>
                  </a:lnTo>
                  <a:close/>
                  <a:moveTo>
                    <a:pt x="323" y="128"/>
                  </a:moveTo>
                  <a:lnTo>
                    <a:pt x="320" y="130"/>
                  </a:lnTo>
                  <a:lnTo>
                    <a:pt x="319" y="130"/>
                  </a:lnTo>
                  <a:lnTo>
                    <a:pt x="320" y="129"/>
                  </a:lnTo>
                  <a:lnTo>
                    <a:pt x="320" y="128"/>
                  </a:lnTo>
                  <a:lnTo>
                    <a:pt x="321" y="128"/>
                  </a:lnTo>
                  <a:lnTo>
                    <a:pt x="321" y="127"/>
                  </a:lnTo>
                  <a:lnTo>
                    <a:pt x="322" y="127"/>
                  </a:lnTo>
                  <a:lnTo>
                    <a:pt x="323" y="128"/>
                  </a:lnTo>
                  <a:close/>
                  <a:moveTo>
                    <a:pt x="343" y="100"/>
                  </a:moveTo>
                  <a:lnTo>
                    <a:pt x="346" y="102"/>
                  </a:lnTo>
                  <a:lnTo>
                    <a:pt x="323" y="132"/>
                  </a:lnTo>
                  <a:lnTo>
                    <a:pt x="320" y="128"/>
                  </a:lnTo>
                  <a:lnTo>
                    <a:pt x="343" y="100"/>
                  </a:lnTo>
                  <a:close/>
                  <a:moveTo>
                    <a:pt x="346" y="102"/>
                  </a:moveTo>
                  <a:lnTo>
                    <a:pt x="343" y="100"/>
                  </a:lnTo>
                  <a:lnTo>
                    <a:pt x="343" y="98"/>
                  </a:lnTo>
                  <a:lnTo>
                    <a:pt x="344" y="98"/>
                  </a:lnTo>
                  <a:lnTo>
                    <a:pt x="345" y="98"/>
                  </a:lnTo>
                  <a:lnTo>
                    <a:pt x="346" y="98"/>
                  </a:lnTo>
                  <a:lnTo>
                    <a:pt x="346" y="100"/>
                  </a:lnTo>
                  <a:lnTo>
                    <a:pt x="346" y="101"/>
                  </a:lnTo>
                  <a:lnTo>
                    <a:pt x="346" y="102"/>
                  </a:lnTo>
                  <a:close/>
                  <a:moveTo>
                    <a:pt x="395" y="62"/>
                  </a:moveTo>
                  <a:lnTo>
                    <a:pt x="392" y="65"/>
                  </a:lnTo>
                  <a:lnTo>
                    <a:pt x="394" y="66"/>
                  </a:lnTo>
                  <a:lnTo>
                    <a:pt x="391" y="67"/>
                  </a:lnTo>
                  <a:lnTo>
                    <a:pt x="387" y="69"/>
                  </a:lnTo>
                  <a:lnTo>
                    <a:pt x="384" y="71"/>
                  </a:lnTo>
                  <a:lnTo>
                    <a:pt x="382" y="72"/>
                  </a:lnTo>
                  <a:lnTo>
                    <a:pt x="378" y="74"/>
                  </a:lnTo>
                  <a:lnTo>
                    <a:pt x="375" y="77"/>
                  </a:lnTo>
                  <a:lnTo>
                    <a:pt x="371" y="78"/>
                  </a:lnTo>
                  <a:lnTo>
                    <a:pt x="369" y="80"/>
                  </a:lnTo>
                  <a:lnTo>
                    <a:pt x="366" y="82"/>
                  </a:lnTo>
                  <a:lnTo>
                    <a:pt x="362" y="86"/>
                  </a:lnTo>
                  <a:lnTo>
                    <a:pt x="360" y="88"/>
                  </a:lnTo>
                  <a:lnTo>
                    <a:pt x="356" y="90"/>
                  </a:lnTo>
                  <a:lnTo>
                    <a:pt x="354" y="93"/>
                  </a:lnTo>
                  <a:lnTo>
                    <a:pt x="352" y="96"/>
                  </a:lnTo>
                  <a:lnTo>
                    <a:pt x="348" y="100"/>
                  </a:lnTo>
                  <a:lnTo>
                    <a:pt x="346" y="102"/>
                  </a:lnTo>
                  <a:lnTo>
                    <a:pt x="343" y="100"/>
                  </a:lnTo>
                  <a:lnTo>
                    <a:pt x="345" y="96"/>
                  </a:lnTo>
                  <a:lnTo>
                    <a:pt x="348" y="93"/>
                  </a:lnTo>
                  <a:lnTo>
                    <a:pt x="351" y="90"/>
                  </a:lnTo>
                  <a:lnTo>
                    <a:pt x="354" y="87"/>
                  </a:lnTo>
                  <a:lnTo>
                    <a:pt x="356" y="85"/>
                  </a:lnTo>
                  <a:lnTo>
                    <a:pt x="360" y="81"/>
                  </a:lnTo>
                  <a:lnTo>
                    <a:pt x="362" y="79"/>
                  </a:lnTo>
                  <a:lnTo>
                    <a:pt x="366" y="77"/>
                  </a:lnTo>
                  <a:lnTo>
                    <a:pt x="369" y="74"/>
                  </a:lnTo>
                  <a:lnTo>
                    <a:pt x="372" y="72"/>
                  </a:lnTo>
                  <a:lnTo>
                    <a:pt x="376" y="70"/>
                  </a:lnTo>
                  <a:lnTo>
                    <a:pt x="378" y="69"/>
                  </a:lnTo>
                  <a:lnTo>
                    <a:pt x="382" y="66"/>
                  </a:lnTo>
                  <a:lnTo>
                    <a:pt x="386" y="64"/>
                  </a:lnTo>
                  <a:lnTo>
                    <a:pt x="390" y="63"/>
                  </a:lnTo>
                  <a:lnTo>
                    <a:pt x="393" y="62"/>
                  </a:lnTo>
                  <a:lnTo>
                    <a:pt x="395" y="62"/>
                  </a:lnTo>
                  <a:close/>
                  <a:moveTo>
                    <a:pt x="394" y="66"/>
                  </a:moveTo>
                  <a:lnTo>
                    <a:pt x="393" y="62"/>
                  </a:lnTo>
                  <a:lnTo>
                    <a:pt x="394" y="62"/>
                  </a:lnTo>
                  <a:lnTo>
                    <a:pt x="395" y="62"/>
                  </a:lnTo>
                  <a:lnTo>
                    <a:pt x="396" y="63"/>
                  </a:lnTo>
                  <a:lnTo>
                    <a:pt x="396" y="64"/>
                  </a:lnTo>
                  <a:lnTo>
                    <a:pt x="395" y="65"/>
                  </a:lnTo>
                  <a:lnTo>
                    <a:pt x="394" y="66"/>
                  </a:lnTo>
                  <a:close/>
                  <a:moveTo>
                    <a:pt x="443" y="120"/>
                  </a:moveTo>
                  <a:lnTo>
                    <a:pt x="440" y="120"/>
                  </a:lnTo>
                  <a:lnTo>
                    <a:pt x="392" y="65"/>
                  </a:lnTo>
                  <a:lnTo>
                    <a:pt x="395" y="62"/>
                  </a:lnTo>
                  <a:lnTo>
                    <a:pt x="443" y="117"/>
                  </a:lnTo>
                  <a:lnTo>
                    <a:pt x="443" y="120"/>
                  </a:lnTo>
                  <a:close/>
                  <a:moveTo>
                    <a:pt x="440" y="120"/>
                  </a:moveTo>
                  <a:lnTo>
                    <a:pt x="443" y="117"/>
                  </a:lnTo>
                  <a:lnTo>
                    <a:pt x="443" y="118"/>
                  </a:lnTo>
                  <a:lnTo>
                    <a:pt x="443" y="119"/>
                  </a:lnTo>
                  <a:lnTo>
                    <a:pt x="443" y="120"/>
                  </a:lnTo>
                  <a:lnTo>
                    <a:pt x="442" y="121"/>
                  </a:lnTo>
                  <a:lnTo>
                    <a:pt x="441" y="121"/>
                  </a:lnTo>
                  <a:lnTo>
                    <a:pt x="440" y="121"/>
                  </a:lnTo>
                  <a:lnTo>
                    <a:pt x="440" y="120"/>
                  </a:lnTo>
                  <a:close/>
                  <a:moveTo>
                    <a:pt x="464" y="86"/>
                  </a:moveTo>
                  <a:lnTo>
                    <a:pt x="464" y="89"/>
                  </a:lnTo>
                  <a:lnTo>
                    <a:pt x="443" y="120"/>
                  </a:lnTo>
                  <a:lnTo>
                    <a:pt x="440" y="118"/>
                  </a:lnTo>
                  <a:lnTo>
                    <a:pt x="460" y="87"/>
                  </a:lnTo>
                  <a:lnTo>
                    <a:pt x="464" y="86"/>
                  </a:lnTo>
                  <a:close/>
                  <a:moveTo>
                    <a:pt x="464" y="89"/>
                  </a:moveTo>
                  <a:lnTo>
                    <a:pt x="460" y="87"/>
                  </a:lnTo>
                  <a:lnTo>
                    <a:pt x="460" y="86"/>
                  </a:lnTo>
                  <a:lnTo>
                    <a:pt x="462" y="86"/>
                  </a:lnTo>
                  <a:lnTo>
                    <a:pt x="463" y="86"/>
                  </a:lnTo>
                  <a:lnTo>
                    <a:pt x="464" y="87"/>
                  </a:lnTo>
                  <a:lnTo>
                    <a:pt x="464" y="88"/>
                  </a:lnTo>
                  <a:lnTo>
                    <a:pt x="464" y="89"/>
                  </a:lnTo>
                  <a:close/>
                  <a:moveTo>
                    <a:pt x="428" y="49"/>
                  </a:moveTo>
                  <a:lnTo>
                    <a:pt x="430" y="50"/>
                  </a:lnTo>
                  <a:lnTo>
                    <a:pt x="464" y="86"/>
                  </a:lnTo>
                  <a:lnTo>
                    <a:pt x="460" y="89"/>
                  </a:lnTo>
                  <a:lnTo>
                    <a:pt x="426" y="53"/>
                  </a:lnTo>
                  <a:lnTo>
                    <a:pt x="428" y="49"/>
                  </a:lnTo>
                  <a:close/>
                  <a:moveTo>
                    <a:pt x="430" y="50"/>
                  </a:moveTo>
                  <a:lnTo>
                    <a:pt x="426" y="53"/>
                  </a:lnTo>
                  <a:lnTo>
                    <a:pt x="426" y="51"/>
                  </a:lnTo>
                  <a:lnTo>
                    <a:pt x="426" y="50"/>
                  </a:lnTo>
                  <a:lnTo>
                    <a:pt x="427" y="49"/>
                  </a:lnTo>
                  <a:lnTo>
                    <a:pt x="428" y="49"/>
                  </a:lnTo>
                  <a:lnTo>
                    <a:pt x="430" y="49"/>
                  </a:lnTo>
                  <a:lnTo>
                    <a:pt x="430" y="50"/>
                  </a:lnTo>
                  <a:close/>
                  <a:moveTo>
                    <a:pt x="483" y="46"/>
                  </a:moveTo>
                  <a:lnTo>
                    <a:pt x="481" y="48"/>
                  </a:lnTo>
                  <a:lnTo>
                    <a:pt x="428" y="54"/>
                  </a:lnTo>
                  <a:lnTo>
                    <a:pt x="428" y="49"/>
                  </a:lnTo>
                  <a:lnTo>
                    <a:pt x="481" y="42"/>
                  </a:lnTo>
                  <a:lnTo>
                    <a:pt x="483" y="46"/>
                  </a:lnTo>
                  <a:close/>
                  <a:moveTo>
                    <a:pt x="481" y="48"/>
                  </a:moveTo>
                  <a:lnTo>
                    <a:pt x="481" y="42"/>
                  </a:lnTo>
                  <a:lnTo>
                    <a:pt x="482" y="42"/>
                  </a:lnTo>
                  <a:lnTo>
                    <a:pt x="482" y="43"/>
                  </a:lnTo>
                  <a:lnTo>
                    <a:pt x="483" y="43"/>
                  </a:lnTo>
                  <a:lnTo>
                    <a:pt x="483" y="45"/>
                  </a:lnTo>
                  <a:lnTo>
                    <a:pt x="483" y="46"/>
                  </a:lnTo>
                  <a:lnTo>
                    <a:pt x="483" y="47"/>
                  </a:lnTo>
                  <a:lnTo>
                    <a:pt x="482" y="47"/>
                  </a:lnTo>
                  <a:lnTo>
                    <a:pt x="481" y="48"/>
                  </a:lnTo>
                  <a:close/>
                  <a:moveTo>
                    <a:pt x="488" y="17"/>
                  </a:moveTo>
                  <a:lnTo>
                    <a:pt x="490" y="21"/>
                  </a:lnTo>
                  <a:lnTo>
                    <a:pt x="483" y="46"/>
                  </a:lnTo>
                  <a:lnTo>
                    <a:pt x="479" y="45"/>
                  </a:lnTo>
                  <a:lnTo>
                    <a:pt x="486" y="19"/>
                  </a:lnTo>
                  <a:lnTo>
                    <a:pt x="488" y="17"/>
                  </a:lnTo>
                  <a:close/>
                  <a:moveTo>
                    <a:pt x="490" y="21"/>
                  </a:moveTo>
                  <a:lnTo>
                    <a:pt x="486" y="19"/>
                  </a:lnTo>
                  <a:lnTo>
                    <a:pt x="487" y="18"/>
                  </a:lnTo>
                  <a:lnTo>
                    <a:pt x="487" y="17"/>
                  </a:lnTo>
                  <a:lnTo>
                    <a:pt x="488" y="17"/>
                  </a:lnTo>
                  <a:lnTo>
                    <a:pt x="489" y="17"/>
                  </a:lnTo>
                  <a:lnTo>
                    <a:pt x="490" y="18"/>
                  </a:lnTo>
                  <a:lnTo>
                    <a:pt x="491" y="19"/>
                  </a:lnTo>
                  <a:lnTo>
                    <a:pt x="490" y="21"/>
                  </a:lnTo>
                  <a:close/>
                  <a:moveTo>
                    <a:pt x="393" y="39"/>
                  </a:moveTo>
                  <a:lnTo>
                    <a:pt x="391" y="35"/>
                  </a:lnTo>
                  <a:lnTo>
                    <a:pt x="391" y="34"/>
                  </a:lnTo>
                  <a:lnTo>
                    <a:pt x="396" y="32"/>
                  </a:lnTo>
                  <a:lnTo>
                    <a:pt x="402" y="30"/>
                  </a:lnTo>
                  <a:lnTo>
                    <a:pt x="408" y="29"/>
                  </a:lnTo>
                  <a:lnTo>
                    <a:pt x="414" y="26"/>
                  </a:lnTo>
                  <a:lnTo>
                    <a:pt x="419" y="25"/>
                  </a:lnTo>
                  <a:lnTo>
                    <a:pt x="425" y="24"/>
                  </a:lnTo>
                  <a:lnTo>
                    <a:pt x="431" y="23"/>
                  </a:lnTo>
                  <a:lnTo>
                    <a:pt x="436" y="22"/>
                  </a:lnTo>
                  <a:lnTo>
                    <a:pt x="443" y="21"/>
                  </a:lnTo>
                  <a:lnTo>
                    <a:pt x="449" y="19"/>
                  </a:lnTo>
                  <a:lnTo>
                    <a:pt x="455" y="19"/>
                  </a:lnTo>
                  <a:lnTo>
                    <a:pt x="462" y="18"/>
                  </a:lnTo>
                  <a:lnTo>
                    <a:pt x="474" y="18"/>
                  </a:lnTo>
                  <a:lnTo>
                    <a:pt x="488" y="17"/>
                  </a:lnTo>
                  <a:lnTo>
                    <a:pt x="489" y="22"/>
                  </a:lnTo>
                  <a:lnTo>
                    <a:pt x="474" y="23"/>
                  </a:lnTo>
                  <a:lnTo>
                    <a:pt x="462" y="23"/>
                  </a:lnTo>
                  <a:lnTo>
                    <a:pt x="456" y="24"/>
                  </a:lnTo>
                  <a:lnTo>
                    <a:pt x="449" y="24"/>
                  </a:lnTo>
                  <a:lnTo>
                    <a:pt x="443" y="25"/>
                  </a:lnTo>
                  <a:lnTo>
                    <a:pt x="438" y="26"/>
                  </a:lnTo>
                  <a:lnTo>
                    <a:pt x="432" y="27"/>
                  </a:lnTo>
                  <a:lnTo>
                    <a:pt x="426" y="29"/>
                  </a:lnTo>
                  <a:lnTo>
                    <a:pt x="420" y="30"/>
                  </a:lnTo>
                  <a:lnTo>
                    <a:pt x="415" y="31"/>
                  </a:lnTo>
                  <a:lnTo>
                    <a:pt x="410" y="33"/>
                  </a:lnTo>
                  <a:lnTo>
                    <a:pt x="404" y="34"/>
                  </a:lnTo>
                  <a:lnTo>
                    <a:pt x="399" y="37"/>
                  </a:lnTo>
                  <a:lnTo>
                    <a:pt x="393" y="39"/>
                  </a:lnTo>
                  <a:close/>
                  <a:moveTo>
                    <a:pt x="391" y="34"/>
                  </a:moveTo>
                  <a:lnTo>
                    <a:pt x="393" y="39"/>
                  </a:lnTo>
                  <a:lnTo>
                    <a:pt x="392" y="39"/>
                  </a:lnTo>
                  <a:lnTo>
                    <a:pt x="391" y="39"/>
                  </a:lnTo>
                  <a:lnTo>
                    <a:pt x="390" y="38"/>
                  </a:lnTo>
                  <a:lnTo>
                    <a:pt x="390" y="37"/>
                  </a:lnTo>
                  <a:lnTo>
                    <a:pt x="391" y="35"/>
                  </a:lnTo>
                  <a:lnTo>
                    <a:pt x="391" y="34"/>
                  </a:lnTo>
                  <a:close/>
                  <a:moveTo>
                    <a:pt x="335" y="83"/>
                  </a:moveTo>
                  <a:lnTo>
                    <a:pt x="330" y="80"/>
                  </a:lnTo>
                  <a:lnTo>
                    <a:pt x="331" y="80"/>
                  </a:lnTo>
                  <a:lnTo>
                    <a:pt x="338" y="73"/>
                  </a:lnTo>
                  <a:lnTo>
                    <a:pt x="345" y="66"/>
                  </a:lnTo>
                  <a:lnTo>
                    <a:pt x="352" y="61"/>
                  </a:lnTo>
                  <a:lnTo>
                    <a:pt x="359" y="55"/>
                  </a:lnTo>
                  <a:lnTo>
                    <a:pt x="367" y="50"/>
                  </a:lnTo>
                  <a:lnTo>
                    <a:pt x="374" y="45"/>
                  </a:lnTo>
                  <a:lnTo>
                    <a:pt x="383" y="40"/>
                  </a:lnTo>
                  <a:lnTo>
                    <a:pt x="391" y="35"/>
                  </a:lnTo>
                  <a:lnTo>
                    <a:pt x="393" y="39"/>
                  </a:lnTo>
                  <a:lnTo>
                    <a:pt x="385" y="45"/>
                  </a:lnTo>
                  <a:lnTo>
                    <a:pt x="377" y="49"/>
                  </a:lnTo>
                  <a:lnTo>
                    <a:pt x="369" y="54"/>
                  </a:lnTo>
                  <a:lnTo>
                    <a:pt x="362" y="59"/>
                  </a:lnTo>
                  <a:lnTo>
                    <a:pt x="355" y="64"/>
                  </a:lnTo>
                  <a:lnTo>
                    <a:pt x="348" y="70"/>
                  </a:lnTo>
                  <a:lnTo>
                    <a:pt x="342" y="77"/>
                  </a:lnTo>
                  <a:lnTo>
                    <a:pt x="335" y="83"/>
                  </a:lnTo>
                  <a:close/>
                  <a:moveTo>
                    <a:pt x="331" y="80"/>
                  </a:moveTo>
                  <a:lnTo>
                    <a:pt x="335" y="83"/>
                  </a:lnTo>
                  <a:lnTo>
                    <a:pt x="334" y="83"/>
                  </a:lnTo>
                  <a:lnTo>
                    <a:pt x="332" y="85"/>
                  </a:lnTo>
                  <a:lnTo>
                    <a:pt x="331" y="83"/>
                  </a:lnTo>
                  <a:lnTo>
                    <a:pt x="330" y="82"/>
                  </a:lnTo>
                  <a:lnTo>
                    <a:pt x="330" y="81"/>
                  </a:lnTo>
                  <a:lnTo>
                    <a:pt x="331" y="80"/>
                  </a:lnTo>
                  <a:close/>
                  <a:moveTo>
                    <a:pt x="308" y="114"/>
                  </a:moveTo>
                  <a:lnTo>
                    <a:pt x="307" y="111"/>
                  </a:lnTo>
                  <a:lnTo>
                    <a:pt x="330" y="80"/>
                  </a:lnTo>
                  <a:lnTo>
                    <a:pt x="335" y="83"/>
                  </a:lnTo>
                  <a:lnTo>
                    <a:pt x="312" y="113"/>
                  </a:lnTo>
                  <a:lnTo>
                    <a:pt x="308" y="114"/>
                  </a:lnTo>
                  <a:close/>
                  <a:moveTo>
                    <a:pt x="307" y="111"/>
                  </a:moveTo>
                  <a:lnTo>
                    <a:pt x="312" y="113"/>
                  </a:lnTo>
                  <a:lnTo>
                    <a:pt x="311" y="114"/>
                  </a:lnTo>
                  <a:lnTo>
                    <a:pt x="309" y="114"/>
                  </a:lnTo>
                  <a:lnTo>
                    <a:pt x="308" y="114"/>
                  </a:lnTo>
                  <a:lnTo>
                    <a:pt x="307" y="113"/>
                  </a:lnTo>
                  <a:lnTo>
                    <a:pt x="307" y="112"/>
                  </a:lnTo>
                  <a:lnTo>
                    <a:pt x="307" y="111"/>
                  </a:lnTo>
                  <a:close/>
                  <a:moveTo>
                    <a:pt x="247" y="66"/>
                  </a:moveTo>
                  <a:lnTo>
                    <a:pt x="247" y="66"/>
                  </a:lnTo>
                  <a:lnTo>
                    <a:pt x="311" y="110"/>
                  </a:lnTo>
                  <a:lnTo>
                    <a:pt x="308" y="114"/>
                  </a:lnTo>
                  <a:lnTo>
                    <a:pt x="244" y="70"/>
                  </a:lnTo>
                  <a:lnTo>
                    <a:pt x="247" y="66"/>
                  </a:lnTo>
                  <a:close/>
                  <a:moveTo>
                    <a:pt x="247" y="66"/>
                  </a:moveTo>
                  <a:lnTo>
                    <a:pt x="244" y="70"/>
                  </a:lnTo>
                  <a:lnTo>
                    <a:pt x="243" y="70"/>
                  </a:lnTo>
                  <a:lnTo>
                    <a:pt x="243" y="69"/>
                  </a:lnTo>
                  <a:lnTo>
                    <a:pt x="243" y="67"/>
                  </a:lnTo>
                  <a:lnTo>
                    <a:pt x="243" y="66"/>
                  </a:lnTo>
                  <a:lnTo>
                    <a:pt x="244" y="66"/>
                  </a:lnTo>
                  <a:lnTo>
                    <a:pt x="245" y="65"/>
                  </a:lnTo>
                  <a:lnTo>
                    <a:pt x="247" y="65"/>
                  </a:lnTo>
                  <a:lnTo>
                    <a:pt x="247" y="66"/>
                  </a:lnTo>
                  <a:close/>
                  <a:moveTo>
                    <a:pt x="77" y="5"/>
                  </a:moveTo>
                  <a:lnTo>
                    <a:pt x="75" y="1"/>
                  </a:lnTo>
                  <a:lnTo>
                    <a:pt x="76" y="0"/>
                  </a:lnTo>
                  <a:lnTo>
                    <a:pt x="88" y="3"/>
                  </a:lnTo>
                  <a:lnTo>
                    <a:pt x="98" y="7"/>
                  </a:lnTo>
                  <a:lnTo>
                    <a:pt x="108" y="10"/>
                  </a:lnTo>
                  <a:lnTo>
                    <a:pt x="120" y="14"/>
                  </a:lnTo>
                  <a:lnTo>
                    <a:pt x="130" y="18"/>
                  </a:lnTo>
                  <a:lnTo>
                    <a:pt x="140" y="22"/>
                  </a:lnTo>
                  <a:lnTo>
                    <a:pt x="152" y="25"/>
                  </a:lnTo>
                  <a:lnTo>
                    <a:pt x="162" y="30"/>
                  </a:lnTo>
                  <a:lnTo>
                    <a:pt x="172" y="34"/>
                  </a:lnTo>
                  <a:lnTo>
                    <a:pt x="183" y="38"/>
                  </a:lnTo>
                  <a:lnTo>
                    <a:pt x="194" y="42"/>
                  </a:lnTo>
                  <a:lnTo>
                    <a:pt x="204" y="47"/>
                  </a:lnTo>
                  <a:lnTo>
                    <a:pt x="215" y="51"/>
                  </a:lnTo>
                  <a:lnTo>
                    <a:pt x="226" y="56"/>
                  </a:lnTo>
                  <a:lnTo>
                    <a:pt x="236" y="61"/>
                  </a:lnTo>
                  <a:lnTo>
                    <a:pt x="247" y="66"/>
                  </a:lnTo>
                  <a:lnTo>
                    <a:pt x="244" y="70"/>
                  </a:lnTo>
                  <a:lnTo>
                    <a:pt x="234" y="65"/>
                  </a:lnTo>
                  <a:lnTo>
                    <a:pt x="224" y="61"/>
                  </a:lnTo>
                  <a:lnTo>
                    <a:pt x="213" y="56"/>
                  </a:lnTo>
                  <a:lnTo>
                    <a:pt x="202" y="51"/>
                  </a:lnTo>
                  <a:lnTo>
                    <a:pt x="192" y="47"/>
                  </a:lnTo>
                  <a:lnTo>
                    <a:pt x="181" y="42"/>
                  </a:lnTo>
                  <a:lnTo>
                    <a:pt x="171" y="38"/>
                  </a:lnTo>
                  <a:lnTo>
                    <a:pt x="160" y="34"/>
                  </a:lnTo>
                  <a:lnTo>
                    <a:pt x="149" y="30"/>
                  </a:lnTo>
                  <a:lnTo>
                    <a:pt x="139" y="26"/>
                  </a:lnTo>
                  <a:lnTo>
                    <a:pt x="129" y="23"/>
                  </a:lnTo>
                  <a:lnTo>
                    <a:pt x="117" y="18"/>
                  </a:lnTo>
                  <a:lnTo>
                    <a:pt x="107" y="15"/>
                  </a:lnTo>
                  <a:lnTo>
                    <a:pt x="97" y="11"/>
                  </a:lnTo>
                  <a:lnTo>
                    <a:pt x="86" y="8"/>
                  </a:lnTo>
                  <a:lnTo>
                    <a:pt x="75" y="5"/>
                  </a:lnTo>
                  <a:lnTo>
                    <a:pt x="77" y="5"/>
                  </a:lnTo>
                  <a:close/>
                  <a:moveTo>
                    <a:pt x="76" y="0"/>
                  </a:moveTo>
                  <a:lnTo>
                    <a:pt x="75" y="5"/>
                  </a:lnTo>
                  <a:lnTo>
                    <a:pt x="74" y="3"/>
                  </a:lnTo>
                  <a:lnTo>
                    <a:pt x="74" y="2"/>
                  </a:lnTo>
                  <a:lnTo>
                    <a:pt x="74" y="1"/>
                  </a:lnTo>
                  <a:lnTo>
                    <a:pt x="75" y="1"/>
                  </a:lnTo>
                  <a:lnTo>
                    <a:pt x="76" y="0"/>
                  </a:lnTo>
                  <a:close/>
                  <a:moveTo>
                    <a:pt x="2" y="56"/>
                  </a:moveTo>
                  <a:lnTo>
                    <a:pt x="1" y="51"/>
                  </a:lnTo>
                  <a:lnTo>
                    <a:pt x="75" y="1"/>
                  </a:lnTo>
                  <a:lnTo>
                    <a:pt x="77" y="5"/>
                  </a:lnTo>
                  <a:lnTo>
                    <a:pt x="3" y="55"/>
                  </a:lnTo>
                  <a:lnTo>
                    <a:pt x="2" y="56"/>
                  </a:lnTo>
                  <a:close/>
                  <a:moveTo>
                    <a:pt x="1" y="51"/>
                  </a:moveTo>
                  <a:lnTo>
                    <a:pt x="3" y="55"/>
                  </a:lnTo>
                  <a:lnTo>
                    <a:pt x="2" y="56"/>
                  </a:lnTo>
                  <a:lnTo>
                    <a:pt x="1" y="56"/>
                  </a:lnTo>
                  <a:lnTo>
                    <a:pt x="1" y="55"/>
                  </a:lnTo>
                  <a:lnTo>
                    <a:pt x="0" y="55"/>
                  </a:lnTo>
                  <a:lnTo>
                    <a:pt x="0" y="54"/>
                  </a:lnTo>
                  <a:lnTo>
                    <a:pt x="0" y="53"/>
                  </a:lnTo>
                  <a:lnTo>
                    <a:pt x="0" y="51"/>
                  </a:lnTo>
                  <a:lnTo>
                    <a:pt x="1" y="51"/>
                  </a:lnTo>
                  <a:close/>
                  <a:moveTo>
                    <a:pt x="75" y="53"/>
                  </a:moveTo>
                  <a:lnTo>
                    <a:pt x="73" y="54"/>
                  </a:lnTo>
                  <a:lnTo>
                    <a:pt x="2" y="56"/>
                  </a:lnTo>
                  <a:lnTo>
                    <a:pt x="2" y="50"/>
                  </a:lnTo>
                  <a:lnTo>
                    <a:pt x="73" y="49"/>
                  </a:lnTo>
                  <a:lnTo>
                    <a:pt x="75" y="53"/>
                  </a:lnTo>
                  <a:close/>
                  <a:moveTo>
                    <a:pt x="73" y="54"/>
                  </a:moveTo>
                  <a:lnTo>
                    <a:pt x="73" y="49"/>
                  </a:lnTo>
                  <a:lnTo>
                    <a:pt x="74" y="49"/>
                  </a:lnTo>
                  <a:lnTo>
                    <a:pt x="75" y="50"/>
                  </a:lnTo>
                  <a:lnTo>
                    <a:pt x="75" y="51"/>
                  </a:lnTo>
                  <a:lnTo>
                    <a:pt x="75" y="53"/>
                  </a:lnTo>
                  <a:lnTo>
                    <a:pt x="74" y="53"/>
                  </a:lnTo>
                  <a:lnTo>
                    <a:pt x="73" y="54"/>
                  </a:lnTo>
                  <a:close/>
                  <a:moveTo>
                    <a:pt x="36" y="104"/>
                  </a:moveTo>
                  <a:lnTo>
                    <a:pt x="34" y="100"/>
                  </a:lnTo>
                  <a:lnTo>
                    <a:pt x="70" y="49"/>
                  </a:lnTo>
                  <a:lnTo>
                    <a:pt x="75" y="53"/>
                  </a:lnTo>
                  <a:lnTo>
                    <a:pt x="37" y="103"/>
                  </a:lnTo>
                  <a:lnTo>
                    <a:pt x="36" y="104"/>
                  </a:lnTo>
                  <a:close/>
                  <a:moveTo>
                    <a:pt x="34" y="100"/>
                  </a:moveTo>
                  <a:lnTo>
                    <a:pt x="37" y="103"/>
                  </a:lnTo>
                  <a:lnTo>
                    <a:pt x="36" y="103"/>
                  </a:lnTo>
                  <a:lnTo>
                    <a:pt x="36" y="104"/>
                  </a:lnTo>
                  <a:lnTo>
                    <a:pt x="35" y="104"/>
                  </a:lnTo>
                  <a:lnTo>
                    <a:pt x="34" y="103"/>
                  </a:lnTo>
                  <a:lnTo>
                    <a:pt x="33" y="103"/>
                  </a:lnTo>
                  <a:lnTo>
                    <a:pt x="33" y="102"/>
                  </a:lnTo>
                  <a:lnTo>
                    <a:pt x="33" y="101"/>
                  </a:lnTo>
                  <a:lnTo>
                    <a:pt x="34" y="100"/>
                  </a:lnTo>
                  <a:close/>
                  <a:moveTo>
                    <a:pt x="154" y="65"/>
                  </a:moveTo>
                  <a:lnTo>
                    <a:pt x="154" y="65"/>
                  </a:lnTo>
                  <a:lnTo>
                    <a:pt x="36" y="104"/>
                  </a:lnTo>
                  <a:lnTo>
                    <a:pt x="35" y="100"/>
                  </a:lnTo>
                  <a:lnTo>
                    <a:pt x="152" y="61"/>
                  </a:lnTo>
                  <a:lnTo>
                    <a:pt x="154" y="65"/>
                  </a:lnTo>
                  <a:close/>
                  <a:moveTo>
                    <a:pt x="154" y="65"/>
                  </a:moveTo>
                  <a:lnTo>
                    <a:pt x="152" y="61"/>
                  </a:lnTo>
                  <a:lnTo>
                    <a:pt x="153" y="61"/>
                  </a:lnTo>
                  <a:lnTo>
                    <a:pt x="154" y="61"/>
                  </a:lnTo>
                  <a:lnTo>
                    <a:pt x="154" y="62"/>
                  </a:lnTo>
                  <a:lnTo>
                    <a:pt x="155" y="63"/>
                  </a:lnTo>
                  <a:lnTo>
                    <a:pt x="155" y="64"/>
                  </a:lnTo>
                  <a:lnTo>
                    <a:pt x="154" y="65"/>
                  </a:lnTo>
                  <a:close/>
                  <a:moveTo>
                    <a:pt x="78" y="154"/>
                  </a:moveTo>
                  <a:lnTo>
                    <a:pt x="75" y="151"/>
                  </a:lnTo>
                  <a:lnTo>
                    <a:pt x="151" y="62"/>
                  </a:lnTo>
                  <a:lnTo>
                    <a:pt x="154" y="65"/>
                  </a:lnTo>
                  <a:lnTo>
                    <a:pt x="78" y="153"/>
                  </a:lnTo>
                  <a:lnTo>
                    <a:pt x="78" y="154"/>
                  </a:lnTo>
                  <a:close/>
                  <a:moveTo>
                    <a:pt x="75" y="151"/>
                  </a:moveTo>
                  <a:lnTo>
                    <a:pt x="78" y="153"/>
                  </a:lnTo>
                  <a:lnTo>
                    <a:pt x="78" y="154"/>
                  </a:lnTo>
                  <a:lnTo>
                    <a:pt x="77" y="154"/>
                  </a:lnTo>
                  <a:lnTo>
                    <a:pt x="76" y="154"/>
                  </a:lnTo>
                  <a:lnTo>
                    <a:pt x="75" y="154"/>
                  </a:lnTo>
                  <a:lnTo>
                    <a:pt x="75" y="153"/>
                  </a:lnTo>
                  <a:lnTo>
                    <a:pt x="75" y="152"/>
                  </a:lnTo>
                  <a:lnTo>
                    <a:pt x="75" y="151"/>
                  </a:lnTo>
                  <a:close/>
                  <a:moveTo>
                    <a:pt x="228" y="82"/>
                  </a:moveTo>
                  <a:lnTo>
                    <a:pt x="228" y="87"/>
                  </a:lnTo>
                  <a:lnTo>
                    <a:pt x="78" y="154"/>
                  </a:lnTo>
                  <a:lnTo>
                    <a:pt x="76" y="150"/>
                  </a:lnTo>
                  <a:lnTo>
                    <a:pt x="226" y="82"/>
                  </a:lnTo>
                  <a:lnTo>
                    <a:pt x="228" y="82"/>
                  </a:lnTo>
                  <a:close/>
                  <a:moveTo>
                    <a:pt x="228" y="87"/>
                  </a:moveTo>
                  <a:lnTo>
                    <a:pt x="226" y="82"/>
                  </a:lnTo>
                  <a:lnTo>
                    <a:pt x="227" y="82"/>
                  </a:lnTo>
                  <a:lnTo>
                    <a:pt x="228" y="82"/>
                  </a:lnTo>
                  <a:lnTo>
                    <a:pt x="229" y="83"/>
                  </a:lnTo>
                  <a:lnTo>
                    <a:pt x="229" y="85"/>
                  </a:lnTo>
                  <a:lnTo>
                    <a:pt x="228" y="86"/>
                  </a:lnTo>
                  <a:lnTo>
                    <a:pt x="228" y="87"/>
                  </a:lnTo>
                  <a:close/>
                  <a:moveTo>
                    <a:pt x="273" y="105"/>
                  </a:moveTo>
                  <a:lnTo>
                    <a:pt x="271" y="110"/>
                  </a:lnTo>
                  <a:lnTo>
                    <a:pt x="226" y="86"/>
                  </a:lnTo>
                  <a:lnTo>
                    <a:pt x="228" y="82"/>
                  </a:lnTo>
                  <a:lnTo>
                    <a:pt x="272" y="105"/>
                  </a:lnTo>
                  <a:lnTo>
                    <a:pt x="273" y="105"/>
                  </a:lnTo>
                  <a:close/>
                  <a:moveTo>
                    <a:pt x="271" y="110"/>
                  </a:moveTo>
                  <a:lnTo>
                    <a:pt x="272" y="105"/>
                  </a:lnTo>
                  <a:lnTo>
                    <a:pt x="273" y="106"/>
                  </a:lnTo>
                  <a:lnTo>
                    <a:pt x="274" y="106"/>
                  </a:lnTo>
                  <a:lnTo>
                    <a:pt x="274" y="108"/>
                  </a:lnTo>
                  <a:lnTo>
                    <a:pt x="273" y="109"/>
                  </a:lnTo>
                  <a:lnTo>
                    <a:pt x="273" y="110"/>
                  </a:lnTo>
                  <a:lnTo>
                    <a:pt x="272" y="110"/>
                  </a:lnTo>
                  <a:lnTo>
                    <a:pt x="271" y="110"/>
                  </a:lnTo>
                  <a:close/>
                  <a:moveTo>
                    <a:pt x="313" y="138"/>
                  </a:moveTo>
                  <a:lnTo>
                    <a:pt x="309" y="141"/>
                  </a:lnTo>
                  <a:lnTo>
                    <a:pt x="269" y="110"/>
                  </a:lnTo>
                  <a:lnTo>
                    <a:pt x="273" y="105"/>
                  </a:lnTo>
                  <a:lnTo>
                    <a:pt x="312" y="137"/>
                  </a:lnTo>
                  <a:lnTo>
                    <a:pt x="313" y="138"/>
                  </a:lnTo>
                  <a:close/>
                  <a:moveTo>
                    <a:pt x="309" y="141"/>
                  </a:moveTo>
                  <a:lnTo>
                    <a:pt x="312" y="137"/>
                  </a:lnTo>
                  <a:lnTo>
                    <a:pt x="313" y="137"/>
                  </a:lnTo>
                  <a:lnTo>
                    <a:pt x="313" y="138"/>
                  </a:lnTo>
                  <a:lnTo>
                    <a:pt x="313" y="140"/>
                  </a:lnTo>
                  <a:lnTo>
                    <a:pt x="313" y="141"/>
                  </a:lnTo>
                  <a:lnTo>
                    <a:pt x="312" y="141"/>
                  </a:lnTo>
                  <a:lnTo>
                    <a:pt x="311" y="141"/>
                  </a:lnTo>
                  <a:lnTo>
                    <a:pt x="309" y="141"/>
                  </a:lnTo>
                  <a:close/>
                  <a:moveTo>
                    <a:pt x="328" y="178"/>
                  </a:moveTo>
                  <a:lnTo>
                    <a:pt x="325" y="177"/>
                  </a:lnTo>
                  <a:lnTo>
                    <a:pt x="308" y="140"/>
                  </a:lnTo>
                  <a:lnTo>
                    <a:pt x="313" y="138"/>
                  </a:lnTo>
                  <a:lnTo>
                    <a:pt x="330" y="175"/>
                  </a:lnTo>
                  <a:lnTo>
                    <a:pt x="328" y="178"/>
                  </a:lnTo>
                  <a:close/>
                  <a:moveTo>
                    <a:pt x="325" y="177"/>
                  </a:moveTo>
                  <a:lnTo>
                    <a:pt x="330" y="175"/>
                  </a:lnTo>
                  <a:lnTo>
                    <a:pt x="330" y="176"/>
                  </a:lnTo>
                  <a:lnTo>
                    <a:pt x="330" y="177"/>
                  </a:lnTo>
                  <a:lnTo>
                    <a:pt x="329" y="178"/>
                  </a:lnTo>
                  <a:lnTo>
                    <a:pt x="328" y="178"/>
                  </a:lnTo>
                  <a:lnTo>
                    <a:pt x="327" y="178"/>
                  </a:lnTo>
                  <a:lnTo>
                    <a:pt x="325"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5" name="Freeform 17"/>
            <p:cNvSpPr>
              <a:spLocks/>
            </p:cNvSpPr>
            <p:nvPr/>
          </p:nvSpPr>
          <p:spPr bwMode="auto">
            <a:xfrm>
              <a:off x="5024" y="480"/>
              <a:ext cx="57" cy="35"/>
            </a:xfrm>
            <a:custGeom>
              <a:avLst/>
              <a:gdLst>
                <a:gd name="T0" fmla="*/ 0 w 57"/>
                <a:gd name="T1" fmla="*/ 31 h 35"/>
                <a:gd name="T2" fmla="*/ 54 w 57"/>
                <a:gd name="T3" fmla="*/ 0 h 35"/>
                <a:gd name="T4" fmla="*/ 57 w 57"/>
                <a:gd name="T5" fmla="*/ 4 h 35"/>
                <a:gd name="T6" fmla="*/ 2 w 57"/>
                <a:gd name="T7" fmla="*/ 35 h 35"/>
                <a:gd name="T8" fmla="*/ 0 w 57"/>
                <a:gd name="T9" fmla="*/ 31 h 35"/>
                <a:gd name="T10" fmla="*/ 0 60000 65536"/>
                <a:gd name="T11" fmla="*/ 0 60000 65536"/>
                <a:gd name="T12" fmla="*/ 0 60000 65536"/>
                <a:gd name="T13" fmla="*/ 0 60000 65536"/>
                <a:gd name="T14" fmla="*/ 0 60000 65536"/>
                <a:gd name="T15" fmla="*/ 0 w 57"/>
                <a:gd name="T16" fmla="*/ 0 h 35"/>
                <a:gd name="T17" fmla="*/ 57 w 57"/>
                <a:gd name="T18" fmla="*/ 35 h 35"/>
              </a:gdLst>
              <a:ahLst/>
              <a:cxnLst>
                <a:cxn ang="T10">
                  <a:pos x="T0" y="T1"/>
                </a:cxn>
                <a:cxn ang="T11">
                  <a:pos x="T2" y="T3"/>
                </a:cxn>
                <a:cxn ang="T12">
                  <a:pos x="T4" y="T5"/>
                </a:cxn>
                <a:cxn ang="T13">
                  <a:pos x="T6" y="T7"/>
                </a:cxn>
                <a:cxn ang="T14">
                  <a:pos x="T8" y="T9"/>
                </a:cxn>
              </a:cxnLst>
              <a:rect l="T15" t="T16" r="T17" b="T18"/>
              <a:pathLst>
                <a:path w="57" h="35">
                  <a:moveTo>
                    <a:pt x="0" y="31"/>
                  </a:moveTo>
                  <a:lnTo>
                    <a:pt x="54" y="0"/>
                  </a:lnTo>
                  <a:lnTo>
                    <a:pt x="57" y="4"/>
                  </a:lnTo>
                  <a:lnTo>
                    <a:pt x="2" y="35"/>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6" name="Freeform 18"/>
            <p:cNvSpPr>
              <a:spLocks/>
            </p:cNvSpPr>
            <p:nvPr/>
          </p:nvSpPr>
          <p:spPr bwMode="auto">
            <a:xfrm>
              <a:off x="5104" y="509"/>
              <a:ext cx="51" cy="18"/>
            </a:xfrm>
            <a:custGeom>
              <a:avLst/>
              <a:gdLst>
                <a:gd name="T0" fmla="*/ 0 w 51"/>
                <a:gd name="T1" fmla="*/ 14 h 18"/>
                <a:gd name="T2" fmla="*/ 50 w 51"/>
                <a:gd name="T3" fmla="*/ 0 h 18"/>
                <a:gd name="T4" fmla="*/ 51 w 51"/>
                <a:gd name="T5" fmla="*/ 4 h 18"/>
                <a:gd name="T6" fmla="*/ 1 w 51"/>
                <a:gd name="T7" fmla="*/ 18 h 18"/>
                <a:gd name="T8" fmla="*/ 0 w 51"/>
                <a:gd name="T9" fmla="*/ 14 h 18"/>
                <a:gd name="T10" fmla="*/ 0 60000 65536"/>
                <a:gd name="T11" fmla="*/ 0 60000 65536"/>
                <a:gd name="T12" fmla="*/ 0 60000 65536"/>
                <a:gd name="T13" fmla="*/ 0 60000 65536"/>
                <a:gd name="T14" fmla="*/ 0 60000 65536"/>
                <a:gd name="T15" fmla="*/ 0 w 51"/>
                <a:gd name="T16" fmla="*/ 0 h 18"/>
                <a:gd name="T17" fmla="*/ 51 w 51"/>
                <a:gd name="T18" fmla="*/ 18 h 18"/>
              </a:gdLst>
              <a:ahLst/>
              <a:cxnLst>
                <a:cxn ang="T10">
                  <a:pos x="T0" y="T1"/>
                </a:cxn>
                <a:cxn ang="T11">
                  <a:pos x="T2" y="T3"/>
                </a:cxn>
                <a:cxn ang="T12">
                  <a:pos x="T4" y="T5"/>
                </a:cxn>
                <a:cxn ang="T13">
                  <a:pos x="T6" y="T7"/>
                </a:cxn>
                <a:cxn ang="T14">
                  <a:pos x="T8" y="T9"/>
                </a:cxn>
              </a:cxnLst>
              <a:rect l="T15" t="T16" r="T17" b="T18"/>
              <a:pathLst>
                <a:path w="51" h="18">
                  <a:moveTo>
                    <a:pt x="0" y="14"/>
                  </a:moveTo>
                  <a:lnTo>
                    <a:pt x="50" y="0"/>
                  </a:lnTo>
                  <a:lnTo>
                    <a:pt x="51" y="4"/>
                  </a:lnTo>
                  <a:lnTo>
                    <a:pt x="1" y="1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7" name="Freeform 19"/>
            <p:cNvSpPr>
              <a:spLocks/>
            </p:cNvSpPr>
            <p:nvPr/>
          </p:nvSpPr>
          <p:spPr bwMode="auto">
            <a:xfrm>
              <a:off x="5153" y="430"/>
              <a:ext cx="79" cy="56"/>
            </a:xfrm>
            <a:custGeom>
              <a:avLst/>
              <a:gdLst>
                <a:gd name="T0" fmla="*/ 79 w 79"/>
                <a:gd name="T1" fmla="*/ 48 h 56"/>
                <a:gd name="T2" fmla="*/ 73 w 79"/>
                <a:gd name="T3" fmla="*/ 56 h 56"/>
                <a:gd name="T4" fmla="*/ 67 w 79"/>
                <a:gd name="T5" fmla="*/ 51 h 56"/>
                <a:gd name="T6" fmla="*/ 63 w 79"/>
                <a:gd name="T7" fmla="*/ 48 h 56"/>
                <a:gd name="T8" fmla="*/ 57 w 79"/>
                <a:gd name="T9" fmla="*/ 43 h 56"/>
                <a:gd name="T10" fmla="*/ 52 w 79"/>
                <a:gd name="T11" fmla="*/ 40 h 56"/>
                <a:gd name="T12" fmla="*/ 47 w 79"/>
                <a:gd name="T13" fmla="*/ 37 h 56"/>
                <a:gd name="T14" fmla="*/ 42 w 79"/>
                <a:gd name="T15" fmla="*/ 33 h 56"/>
                <a:gd name="T16" fmla="*/ 36 w 79"/>
                <a:gd name="T17" fmla="*/ 29 h 56"/>
                <a:gd name="T18" fmla="*/ 32 w 79"/>
                <a:gd name="T19" fmla="*/ 26 h 56"/>
                <a:gd name="T20" fmla="*/ 22 w 79"/>
                <a:gd name="T21" fmla="*/ 19 h 56"/>
                <a:gd name="T22" fmla="*/ 12 w 79"/>
                <a:gd name="T23" fmla="*/ 15 h 56"/>
                <a:gd name="T24" fmla="*/ 9 w 79"/>
                <a:gd name="T25" fmla="*/ 13 h 56"/>
                <a:gd name="T26" fmla="*/ 6 w 79"/>
                <a:gd name="T27" fmla="*/ 11 h 56"/>
                <a:gd name="T28" fmla="*/ 2 w 79"/>
                <a:gd name="T29" fmla="*/ 9 h 56"/>
                <a:gd name="T30" fmla="*/ 0 w 79"/>
                <a:gd name="T31" fmla="*/ 9 h 56"/>
                <a:gd name="T32" fmla="*/ 2 w 79"/>
                <a:gd name="T33" fmla="*/ 0 h 56"/>
                <a:gd name="T34" fmla="*/ 6 w 79"/>
                <a:gd name="T35" fmla="*/ 1 h 56"/>
                <a:gd name="T36" fmla="*/ 9 w 79"/>
                <a:gd name="T37" fmla="*/ 2 h 56"/>
                <a:gd name="T38" fmla="*/ 12 w 79"/>
                <a:gd name="T39" fmla="*/ 5 h 56"/>
                <a:gd name="T40" fmla="*/ 17 w 79"/>
                <a:gd name="T41" fmla="*/ 7 h 56"/>
                <a:gd name="T42" fmla="*/ 26 w 79"/>
                <a:gd name="T43" fmla="*/ 11 h 56"/>
                <a:gd name="T44" fmla="*/ 36 w 79"/>
                <a:gd name="T45" fmla="*/ 18 h 56"/>
                <a:gd name="T46" fmla="*/ 42 w 79"/>
                <a:gd name="T47" fmla="*/ 22 h 56"/>
                <a:gd name="T48" fmla="*/ 47 w 79"/>
                <a:gd name="T49" fmla="*/ 25 h 56"/>
                <a:gd name="T50" fmla="*/ 52 w 79"/>
                <a:gd name="T51" fmla="*/ 29 h 56"/>
                <a:gd name="T52" fmla="*/ 58 w 79"/>
                <a:gd name="T53" fmla="*/ 32 h 56"/>
                <a:gd name="T54" fmla="*/ 63 w 79"/>
                <a:gd name="T55" fmla="*/ 37 h 56"/>
                <a:gd name="T56" fmla="*/ 68 w 79"/>
                <a:gd name="T57" fmla="*/ 40 h 56"/>
                <a:gd name="T58" fmla="*/ 74 w 79"/>
                <a:gd name="T59" fmla="*/ 45 h 56"/>
                <a:gd name="T60" fmla="*/ 79 w 79"/>
                <a:gd name="T61" fmla="*/ 48 h 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56"/>
                <a:gd name="T95" fmla="*/ 79 w 79"/>
                <a:gd name="T96" fmla="*/ 56 h 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56">
                  <a:moveTo>
                    <a:pt x="79" y="48"/>
                  </a:moveTo>
                  <a:lnTo>
                    <a:pt x="73" y="56"/>
                  </a:lnTo>
                  <a:lnTo>
                    <a:pt x="67" y="51"/>
                  </a:lnTo>
                  <a:lnTo>
                    <a:pt x="63" y="48"/>
                  </a:lnTo>
                  <a:lnTo>
                    <a:pt x="57" y="43"/>
                  </a:lnTo>
                  <a:lnTo>
                    <a:pt x="52" y="40"/>
                  </a:lnTo>
                  <a:lnTo>
                    <a:pt x="47" y="37"/>
                  </a:lnTo>
                  <a:lnTo>
                    <a:pt x="42" y="33"/>
                  </a:lnTo>
                  <a:lnTo>
                    <a:pt x="36" y="29"/>
                  </a:lnTo>
                  <a:lnTo>
                    <a:pt x="32" y="26"/>
                  </a:lnTo>
                  <a:lnTo>
                    <a:pt x="22" y="19"/>
                  </a:lnTo>
                  <a:lnTo>
                    <a:pt x="12" y="15"/>
                  </a:lnTo>
                  <a:lnTo>
                    <a:pt x="9" y="13"/>
                  </a:lnTo>
                  <a:lnTo>
                    <a:pt x="6" y="11"/>
                  </a:lnTo>
                  <a:lnTo>
                    <a:pt x="2" y="9"/>
                  </a:lnTo>
                  <a:lnTo>
                    <a:pt x="0" y="9"/>
                  </a:lnTo>
                  <a:lnTo>
                    <a:pt x="2" y="0"/>
                  </a:lnTo>
                  <a:lnTo>
                    <a:pt x="6" y="1"/>
                  </a:lnTo>
                  <a:lnTo>
                    <a:pt x="9" y="2"/>
                  </a:lnTo>
                  <a:lnTo>
                    <a:pt x="12" y="5"/>
                  </a:lnTo>
                  <a:lnTo>
                    <a:pt x="17" y="7"/>
                  </a:lnTo>
                  <a:lnTo>
                    <a:pt x="26" y="11"/>
                  </a:lnTo>
                  <a:lnTo>
                    <a:pt x="36" y="18"/>
                  </a:lnTo>
                  <a:lnTo>
                    <a:pt x="42" y="22"/>
                  </a:lnTo>
                  <a:lnTo>
                    <a:pt x="47" y="25"/>
                  </a:lnTo>
                  <a:lnTo>
                    <a:pt x="52" y="29"/>
                  </a:lnTo>
                  <a:lnTo>
                    <a:pt x="58" y="32"/>
                  </a:lnTo>
                  <a:lnTo>
                    <a:pt x="63" y="37"/>
                  </a:lnTo>
                  <a:lnTo>
                    <a:pt x="68" y="40"/>
                  </a:lnTo>
                  <a:lnTo>
                    <a:pt x="74" y="45"/>
                  </a:lnTo>
                  <a:lnTo>
                    <a:pt x="79" y="48"/>
                  </a:lnTo>
                  <a:close/>
                </a:path>
              </a:pathLst>
            </a:custGeom>
            <a:solidFill>
              <a:srgbClr val="005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8" name="Freeform 20"/>
            <p:cNvSpPr>
              <a:spLocks/>
            </p:cNvSpPr>
            <p:nvPr/>
          </p:nvSpPr>
          <p:spPr bwMode="auto">
            <a:xfrm>
              <a:off x="4971" y="615"/>
              <a:ext cx="427" cy="114"/>
            </a:xfrm>
            <a:custGeom>
              <a:avLst/>
              <a:gdLst>
                <a:gd name="T0" fmla="*/ 0 w 427"/>
                <a:gd name="T1" fmla="*/ 25 h 114"/>
                <a:gd name="T2" fmla="*/ 30 w 427"/>
                <a:gd name="T3" fmla="*/ 19 h 114"/>
                <a:gd name="T4" fmla="*/ 59 w 427"/>
                <a:gd name="T5" fmla="*/ 13 h 114"/>
                <a:gd name="T6" fmla="*/ 88 w 427"/>
                <a:gd name="T7" fmla="*/ 8 h 114"/>
                <a:gd name="T8" fmla="*/ 117 w 427"/>
                <a:gd name="T9" fmla="*/ 5 h 114"/>
                <a:gd name="T10" fmla="*/ 144 w 427"/>
                <a:gd name="T11" fmla="*/ 3 h 114"/>
                <a:gd name="T12" fmla="*/ 172 w 427"/>
                <a:gd name="T13" fmla="*/ 1 h 114"/>
                <a:gd name="T14" fmla="*/ 199 w 427"/>
                <a:gd name="T15" fmla="*/ 0 h 114"/>
                <a:gd name="T16" fmla="*/ 226 w 427"/>
                <a:gd name="T17" fmla="*/ 0 h 114"/>
                <a:gd name="T18" fmla="*/ 253 w 427"/>
                <a:gd name="T19" fmla="*/ 1 h 114"/>
                <a:gd name="T20" fmla="*/ 278 w 427"/>
                <a:gd name="T21" fmla="*/ 4 h 114"/>
                <a:gd name="T22" fmla="*/ 304 w 427"/>
                <a:gd name="T23" fmla="*/ 7 h 114"/>
                <a:gd name="T24" fmla="*/ 329 w 427"/>
                <a:gd name="T25" fmla="*/ 11 h 114"/>
                <a:gd name="T26" fmla="*/ 355 w 427"/>
                <a:gd name="T27" fmla="*/ 15 h 114"/>
                <a:gd name="T28" fmla="*/ 379 w 427"/>
                <a:gd name="T29" fmla="*/ 21 h 114"/>
                <a:gd name="T30" fmla="*/ 403 w 427"/>
                <a:gd name="T31" fmla="*/ 27 h 114"/>
                <a:gd name="T32" fmla="*/ 427 w 427"/>
                <a:gd name="T33" fmla="*/ 33 h 114"/>
                <a:gd name="T34" fmla="*/ 375 w 427"/>
                <a:gd name="T35" fmla="*/ 114 h 114"/>
                <a:gd name="T36" fmla="*/ 332 w 427"/>
                <a:gd name="T37" fmla="*/ 106 h 114"/>
                <a:gd name="T38" fmla="*/ 288 w 427"/>
                <a:gd name="T39" fmla="*/ 100 h 114"/>
                <a:gd name="T40" fmla="*/ 266 w 427"/>
                <a:gd name="T41" fmla="*/ 98 h 114"/>
                <a:gd name="T42" fmla="*/ 245 w 427"/>
                <a:gd name="T43" fmla="*/ 95 h 114"/>
                <a:gd name="T44" fmla="*/ 223 w 427"/>
                <a:gd name="T45" fmla="*/ 95 h 114"/>
                <a:gd name="T46" fmla="*/ 202 w 427"/>
                <a:gd name="T47" fmla="*/ 94 h 114"/>
                <a:gd name="T48" fmla="*/ 181 w 427"/>
                <a:gd name="T49" fmla="*/ 95 h 114"/>
                <a:gd name="T50" fmla="*/ 160 w 427"/>
                <a:gd name="T51" fmla="*/ 95 h 114"/>
                <a:gd name="T52" fmla="*/ 140 w 427"/>
                <a:gd name="T53" fmla="*/ 98 h 114"/>
                <a:gd name="T54" fmla="*/ 119 w 427"/>
                <a:gd name="T55" fmla="*/ 100 h 114"/>
                <a:gd name="T56" fmla="*/ 98 w 427"/>
                <a:gd name="T57" fmla="*/ 102 h 114"/>
                <a:gd name="T58" fmla="*/ 78 w 427"/>
                <a:gd name="T59" fmla="*/ 106 h 114"/>
                <a:gd name="T60" fmla="*/ 57 w 427"/>
                <a:gd name="T61" fmla="*/ 109 h 114"/>
                <a:gd name="T62" fmla="*/ 37 w 427"/>
                <a:gd name="T63" fmla="*/ 114 h 114"/>
                <a:gd name="T64" fmla="*/ 0 w 427"/>
                <a:gd name="T65" fmla="*/ 25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7"/>
                <a:gd name="T100" fmla="*/ 0 h 114"/>
                <a:gd name="T101" fmla="*/ 427 w 427"/>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7" h="114">
                  <a:moveTo>
                    <a:pt x="0" y="25"/>
                  </a:moveTo>
                  <a:lnTo>
                    <a:pt x="30" y="19"/>
                  </a:lnTo>
                  <a:lnTo>
                    <a:pt x="59" y="13"/>
                  </a:lnTo>
                  <a:lnTo>
                    <a:pt x="88" y="8"/>
                  </a:lnTo>
                  <a:lnTo>
                    <a:pt x="117" y="5"/>
                  </a:lnTo>
                  <a:lnTo>
                    <a:pt x="144" y="3"/>
                  </a:lnTo>
                  <a:lnTo>
                    <a:pt x="172" y="1"/>
                  </a:lnTo>
                  <a:lnTo>
                    <a:pt x="199" y="0"/>
                  </a:lnTo>
                  <a:lnTo>
                    <a:pt x="226" y="0"/>
                  </a:lnTo>
                  <a:lnTo>
                    <a:pt x="253" y="1"/>
                  </a:lnTo>
                  <a:lnTo>
                    <a:pt x="278" y="4"/>
                  </a:lnTo>
                  <a:lnTo>
                    <a:pt x="304" y="7"/>
                  </a:lnTo>
                  <a:lnTo>
                    <a:pt x="329" y="11"/>
                  </a:lnTo>
                  <a:lnTo>
                    <a:pt x="355" y="15"/>
                  </a:lnTo>
                  <a:lnTo>
                    <a:pt x="379" y="21"/>
                  </a:lnTo>
                  <a:lnTo>
                    <a:pt x="403" y="27"/>
                  </a:lnTo>
                  <a:lnTo>
                    <a:pt x="427" y="33"/>
                  </a:lnTo>
                  <a:lnTo>
                    <a:pt x="375" y="114"/>
                  </a:lnTo>
                  <a:lnTo>
                    <a:pt x="332" y="106"/>
                  </a:lnTo>
                  <a:lnTo>
                    <a:pt x="288" y="100"/>
                  </a:lnTo>
                  <a:lnTo>
                    <a:pt x="266" y="98"/>
                  </a:lnTo>
                  <a:lnTo>
                    <a:pt x="245" y="95"/>
                  </a:lnTo>
                  <a:lnTo>
                    <a:pt x="223" y="95"/>
                  </a:lnTo>
                  <a:lnTo>
                    <a:pt x="202" y="94"/>
                  </a:lnTo>
                  <a:lnTo>
                    <a:pt x="181" y="95"/>
                  </a:lnTo>
                  <a:lnTo>
                    <a:pt x="160" y="95"/>
                  </a:lnTo>
                  <a:lnTo>
                    <a:pt x="140" y="98"/>
                  </a:lnTo>
                  <a:lnTo>
                    <a:pt x="119" y="100"/>
                  </a:lnTo>
                  <a:lnTo>
                    <a:pt x="98" y="102"/>
                  </a:lnTo>
                  <a:lnTo>
                    <a:pt x="78" y="106"/>
                  </a:lnTo>
                  <a:lnTo>
                    <a:pt x="57" y="109"/>
                  </a:lnTo>
                  <a:lnTo>
                    <a:pt x="37" y="114"/>
                  </a:lnTo>
                  <a:lnTo>
                    <a:pt x="0" y="25"/>
                  </a:lnTo>
                  <a:close/>
                </a:path>
              </a:pathLst>
            </a:custGeom>
            <a:solidFill>
              <a:srgbClr val="007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39" name="Freeform 21"/>
            <p:cNvSpPr>
              <a:spLocks/>
            </p:cNvSpPr>
            <p:nvPr/>
          </p:nvSpPr>
          <p:spPr bwMode="auto">
            <a:xfrm>
              <a:off x="4971" y="615"/>
              <a:ext cx="427" cy="114"/>
            </a:xfrm>
            <a:custGeom>
              <a:avLst/>
              <a:gdLst>
                <a:gd name="T0" fmla="*/ 0 w 427"/>
                <a:gd name="T1" fmla="*/ 25 h 114"/>
                <a:gd name="T2" fmla="*/ 30 w 427"/>
                <a:gd name="T3" fmla="*/ 19 h 114"/>
                <a:gd name="T4" fmla="*/ 59 w 427"/>
                <a:gd name="T5" fmla="*/ 13 h 114"/>
                <a:gd name="T6" fmla="*/ 88 w 427"/>
                <a:gd name="T7" fmla="*/ 8 h 114"/>
                <a:gd name="T8" fmla="*/ 117 w 427"/>
                <a:gd name="T9" fmla="*/ 5 h 114"/>
                <a:gd name="T10" fmla="*/ 144 w 427"/>
                <a:gd name="T11" fmla="*/ 3 h 114"/>
                <a:gd name="T12" fmla="*/ 172 w 427"/>
                <a:gd name="T13" fmla="*/ 1 h 114"/>
                <a:gd name="T14" fmla="*/ 199 w 427"/>
                <a:gd name="T15" fmla="*/ 0 h 114"/>
                <a:gd name="T16" fmla="*/ 226 w 427"/>
                <a:gd name="T17" fmla="*/ 0 h 114"/>
                <a:gd name="T18" fmla="*/ 253 w 427"/>
                <a:gd name="T19" fmla="*/ 1 h 114"/>
                <a:gd name="T20" fmla="*/ 278 w 427"/>
                <a:gd name="T21" fmla="*/ 4 h 114"/>
                <a:gd name="T22" fmla="*/ 304 w 427"/>
                <a:gd name="T23" fmla="*/ 7 h 114"/>
                <a:gd name="T24" fmla="*/ 329 w 427"/>
                <a:gd name="T25" fmla="*/ 11 h 114"/>
                <a:gd name="T26" fmla="*/ 355 w 427"/>
                <a:gd name="T27" fmla="*/ 15 h 114"/>
                <a:gd name="T28" fmla="*/ 379 w 427"/>
                <a:gd name="T29" fmla="*/ 21 h 114"/>
                <a:gd name="T30" fmla="*/ 403 w 427"/>
                <a:gd name="T31" fmla="*/ 27 h 114"/>
                <a:gd name="T32" fmla="*/ 427 w 427"/>
                <a:gd name="T33" fmla="*/ 33 h 114"/>
                <a:gd name="T34" fmla="*/ 375 w 427"/>
                <a:gd name="T35" fmla="*/ 114 h 114"/>
                <a:gd name="T36" fmla="*/ 332 w 427"/>
                <a:gd name="T37" fmla="*/ 106 h 114"/>
                <a:gd name="T38" fmla="*/ 288 w 427"/>
                <a:gd name="T39" fmla="*/ 100 h 114"/>
                <a:gd name="T40" fmla="*/ 266 w 427"/>
                <a:gd name="T41" fmla="*/ 98 h 114"/>
                <a:gd name="T42" fmla="*/ 245 w 427"/>
                <a:gd name="T43" fmla="*/ 95 h 114"/>
                <a:gd name="T44" fmla="*/ 223 w 427"/>
                <a:gd name="T45" fmla="*/ 95 h 114"/>
                <a:gd name="T46" fmla="*/ 202 w 427"/>
                <a:gd name="T47" fmla="*/ 94 h 114"/>
                <a:gd name="T48" fmla="*/ 181 w 427"/>
                <a:gd name="T49" fmla="*/ 95 h 114"/>
                <a:gd name="T50" fmla="*/ 160 w 427"/>
                <a:gd name="T51" fmla="*/ 95 h 114"/>
                <a:gd name="T52" fmla="*/ 140 w 427"/>
                <a:gd name="T53" fmla="*/ 98 h 114"/>
                <a:gd name="T54" fmla="*/ 119 w 427"/>
                <a:gd name="T55" fmla="*/ 100 h 114"/>
                <a:gd name="T56" fmla="*/ 98 w 427"/>
                <a:gd name="T57" fmla="*/ 102 h 114"/>
                <a:gd name="T58" fmla="*/ 78 w 427"/>
                <a:gd name="T59" fmla="*/ 106 h 114"/>
                <a:gd name="T60" fmla="*/ 57 w 427"/>
                <a:gd name="T61" fmla="*/ 109 h 114"/>
                <a:gd name="T62" fmla="*/ 37 w 427"/>
                <a:gd name="T63" fmla="*/ 114 h 114"/>
                <a:gd name="T64" fmla="*/ 0 w 427"/>
                <a:gd name="T65" fmla="*/ 25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7"/>
                <a:gd name="T100" fmla="*/ 0 h 114"/>
                <a:gd name="T101" fmla="*/ 427 w 427"/>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7" h="114">
                  <a:moveTo>
                    <a:pt x="0" y="25"/>
                  </a:moveTo>
                  <a:lnTo>
                    <a:pt x="30" y="19"/>
                  </a:lnTo>
                  <a:lnTo>
                    <a:pt x="59" y="13"/>
                  </a:lnTo>
                  <a:lnTo>
                    <a:pt x="88" y="8"/>
                  </a:lnTo>
                  <a:lnTo>
                    <a:pt x="117" y="5"/>
                  </a:lnTo>
                  <a:lnTo>
                    <a:pt x="144" y="3"/>
                  </a:lnTo>
                  <a:lnTo>
                    <a:pt x="172" y="1"/>
                  </a:lnTo>
                  <a:lnTo>
                    <a:pt x="199" y="0"/>
                  </a:lnTo>
                  <a:lnTo>
                    <a:pt x="226" y="0"/>
                  </a:lnTo>
                  <a:lnTo>
                    <a:pt x="253" y="1"/>
                  </a:lnTo>
                  <a:lnTo>
                    <a:pt x="278" y="4"/>
                  </a:lnTo>
                  <a:lnTo>
                    <a:pt x="304" y="7"/>
                  </a:lnTo>
                  <a:lnTo>
                    <a:pt x="329" y="11"/>
                  </a:lnTo>
                  <a:lnTo>
                    <a:pt x="355" y="15"/>
                  </a:lnTo>
                  <a:lnTo>
                    <a:pt x="379" y="21"/>
                  </a:lnTo>
                  <a:lnTo>
                    <a:pt x="403" y="27"/>
                  </a:lnTo>
                  <a:lnTo>
                    <a:pt x="427" y="33"/>
                  </a:lnTo>
                  <a:lnTo>
                    <a:pt x="375" y="114"/>
                  </a:lnTo>
                  <a:lnTo>
                    <a:pt x="332" y="106"/>
                  </a:lnTo>
                  <a:lnTo>
                    <a:pt x="288" y="100"/>
                  </a:lnTo>
                  <a:lnTo>
                    <a:pt x="266" y="98"/>
                  </a:lnTo>
                  <a:lnTo>
                    <a:pt x="245" y="95"/>
                  </a:lnTo>
                  <a:lnTo>
                    <a:pt x="223" y="95"/>
                  </a:lnTo>
                  <a:lnTo>
                    <a:pt x="202" y="94"/>
                  </a:lnTo>
                  <a:lnTo>
                    <a:pt x="181" y="95"/>
                  </a:lnTo>
                  <a:lnTo>
                    <a:pt x="160" y="95"/>
                  </a:lnTo>
                  <a:lnTo>
                    <a:pt x="140" y="98"/>
                  </a:lnTo>
                  <a:lnTo>
                    <a:pt x="119" y="100"/>
                  </a:lnTo>
                  <a:lnTo>
                    <a:pt x="98" y="102"/>
                  </a:lnTo>
                  <a:lnTo>
                    <a:pt x="78" y="106"/>
                  </a:lnTo>
                  <a:lnTo>
                    <a:pt x="57" y="109"/>
                  </a:lnTo>
                  <a:lnTo>
                    <a:pt x="37" y="114"/>
                  </a:lnTo>
                  <a:lnTo>
                    <a:pt x="0" y="2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round/>
                  <a:headEnd/>
                  <a:tailEnd/>
                </a14:hiddenLine>
              </a:ext>
            </a:extLst>
          </p:spPr>
          <p:txBody>
            <a:bodyPr/>
            <a:lstStyle/>
            <a:p>
              <a:endParaRPr lang="en-US" sz="692"/>
            </a:p>
          </p:txBody>
        </p:sp>
        <p:sp>
          <p:nvSpPr>
            <p:cNvPr id="16440" name="Freeform 22"/>
            <p:cNvSpPr>
              <a:spLocks/>
            </p:cNvSpPr>
            <p:nvPr/>
          </p:nvSpPr>
          <p:spPr bwMode="auto">
            <a:xfrm>
              <a:off x="4982" y="623"/>
              <a:ext cx="403" cy="99"/>
            </a:xfrm>
            <a:custGeom>
              <a:avLst/>
              <a:gdLst>
                <a:gd name="T0" fmla="*/ 0 w 403"/>
                <a:gd name="T1" fmla="*/ 23 h 99"/>
                <a:gd name="T2" fmla="*/ 29 w 403"/>
                <a:gd name="T3" fmla="*/ 17 h 99"/>
                <a:gd name="T4" fmla="*/ 56 w 403"/>
                <a:gd name="T5" fmla="*/ 12 h 99"/>
                <a:gd name="T6" fmla="*/ 84 w 403"/>
                <a:gd name="T7" fmla="*/ 8 h 99"/>
                <a:gd name="T8" fmla="*/ 110 w 403"/>
                <a:gd name="T9" fmla="*/ 5 h 99"/>
                <a:gd name="T10" fmla="*/ 138 w 403"/>
                <a:gd name="T11" fmla="*/ 3 h 99"/>
                <a:gd name="T12" fmla="*/ 164 w 403"/>
                <a:gd name="T13" fmla="*/ 0 h 99"/>
                <a:gd name="T14" fmla="*/ 189 w 403"/>
                <a:gd name="T15" fmla="*/ 0 h 99"/>
                <a:gd name="T16" fmla="*/ 214 w 403"/>
                <a:gd name="T17" fmla="*/ 0 h 99"/>
                <a:gd name="T18" fmla="*/ 239 w 403"/>
                <a:gd name="T19" fmla="*/ 1 h 99"/>
                <a:gd name="T20" fmla="*/ 263 w 403"/>
                <a:gd name="T21" fmla="*/ 3 h 99"/>
                <a:gd name="T22" fmla="*/ 289 w 403"/>
                <a:gd name="T23" fmla="*/ 6 h 99"/>
                <a:gd name="T24" fmla="*/ 312 w 403"/>
                <a:gd name="T25" fmla="*/ 9 h 99"/>
                <a:gd name="T26" fmla="*/ 336 w 403"/>
                <a:gd name="T27" fmla="*/ 13 h 99"/>
                <a:gd name="T28" fmla="*/ 358 w 403"/>
                <a:gd name="T29" fmla="*/ 19 h 99"/>
                <a:gd name="T30" fmla="*/ 381 w 403"/>
                <a:gd name="T31" fmla="*/ 24 h 99"/>
                <a:gd name="T32" fmla="*/ 403 w 403"/>
                <a:gd name="T33" fmla="*/ 30 h 99"/>
                <a:gd name="T34" fmla="*/ 358 w 403"/>
                <a:gd name="T35" fmla="*/ 99 h 99"/>
                <a:gd name="T36" fmla="*/ 316 w 403"/>
                <a:gd name="T37" fmla="*/ 91 h 99"/>
                <a:gd name="T38" fmla="*/ 274 w 403"/>
                <a:gd name="T39" fmla="*/ 85 h 99"/>
                <a:gd name="T40" fmla="*/ 253 w 403"/>
                <a:gd name="T41" fmla="*/ 83 h 99"/>
                <a:gd name="T42" fmla="*/ 233 w 403"/>
                <a:gd name="T43" fmla="*/ 80 h 99"/>
                <a:gd name="T44" fmla="*/ 212 w 403"/>
                <a:gd name="T45" fmla="*/ 79 h 99"/>
                <a:gd name="T46" fmla="*/ 191 w 403"/>
                <a:gd name="T47" fmla="*/ 79 h 99"/>
                <a:gd name="T48" fmla="*/ 171 w 403"/>
                <a:gd name="T49" fmla="*/ 79 h 99"/>
                <a:gd name="T50" fmla="*/ 151 w 403"/>
                <a:gd name="T51" fmla="*/ 80 h 99"/>
                <a:gd name="T52" fmla="*/ 131 w 403"/>
                <a:gd name="T53" fmla="*/ 81 h 99"/>
                <a:gd name="T54" fmla="*/ 111 w 403"/>
                <a:gd name="T55" fmla="*/ 84 h 99"/>
                <a:gd name="T56" fmla="*/ 91 w 403"/>
                <a:gd name="T57" fmla="*/ 86 h 99"/>
                <a:gd name="T58" fmla="*/ 71 w 403"/>
                <a:gd name="T59" fmla="*/ 90 h 99"/>
                <a:gd name="T60" fmla="*/ 52 w 403"/>
                <a:gd name="T61" fmla="*/ 93 h 99"/>
                <a:gd name="T62" fmla="*/ 32 w 403"/>
                <a:gd name="T63" fmla="*/ 98 h 99"/>
                <a:gd name="T64" fmla="*/ 0 w 403"/>
                <a:gd name="T65" fmla="*/ 23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99"/>
                <a:gd name="T101" fmla="*/ 403 w 403"/>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99">
                  <a:moveTo>
                    <a:pt x="0" y="23"/>
                  </a:moveTo>
                  <a:lnTo>
                    <a:pt x="29" y="17"/>
                  </a:lnTo>
                  <a:lnTo>
                    <a:pt x="56" y="12"/>
                  </a:lnTo>
                  <a:lnTo>
                    <a:pt x="84" y="8"/>
                  </a:lnTo>
                  <a:lnTo>
                    <a:pt x="110" y="5"/>
                  </a:lnTo>
                  <a:lnTo>
                    <a:pt x="138" y="3"/>
                  </a:lnTo>
                  <a:lnTo>
                    <a:pt x="164" y="0"/>
                  </a:lnTo>
                  <a:lnTo>
                    <a:pt x="189" y="0"/>
                  </a:lnTo>
                  <a:lnTo>
                    <a:pt x="214" y="0"/>
                  </a:lnTo>
                  <a:lnTo>
                    <a:pt x="239" y="1"/>
                  </a:lnTo>
                  <a:lnTo>
                    <a:pt x="263" y="3"/>
                  </a:lnTo>
                  <a:lnTo>
                    <a:pt x="289" y="6"/>
                  </a:lnTo>
                  <a:lnTo>
                    <a:pt x="312" y="9"/>
                  </a:lnTo>
                  <a:lnTo>
                    <a:pt x="336" y="13"/>
                  </a:lnTo>
                  <a:lnTo>
                    <a:pt x="358" y="19"/>
                  </a:lnTo>
                  <a:lnTo>
                    <a:pt x="381" y="24"/>
                  </a:lnTo>
                  <a:lnTo>
                    <a:pt x="403" y="30"/>
                  </a:lnTo>
                  <a:lnTo>
                    <a:pt x="358" y="99"/>
                  </a:lnTo>
                  <a:lnTo>
                    <a:pt x="316" y="91"/>
                  </a:lnTo>
                  <a:lnTo>
                    <a:pt x="274" y="85"/>
                  </a:lnTo>
                  <a:lnTo>
                    <a:pt x="253" y="83"/>
                  </a:lnTo>
                  <a:lnTo>
                    <a:pt x="233" y="80"/>
                  </a:lnTo>
                  <a:lnTo>
                    <a:pt x="212" y="79"/>
                  </a:lnTo>
                  <a:lnTo>
                    <a:pt x="191" y="79"/>
                  </a:lnTo>
                  <a:lnTo>
                    <a:pt x="171" y="79"/>
                  </a:lnTo>
                  <a:lnTo>
                    <a:pt x="151" y="80"/>
                  </a:lnTo>
                  <a:lnTo>
                    <a:pt x="131" y="81"/>
                  </a:lnTo>
                  <a:lnTo>
                    <a:pt x="111" y="84"/>
                  </a:lnTo>
                  <a:lnTo>
                    <a:pt x="91" y="86"/>
                  </a:lnTo>
                  <a:lnTo>
                    <a:pt x="71" y="90"/>
                  </a:lnTo>
                  <a:lnTo>
                    <a:pt x="52" y="93"/>
                  </a:lnTo>
                  <a:lnTo>
                    <a:pt x="32" y="98"/>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41" name="Freeform 23"/>
            <p:cNvSpPr>
              <a:spLocks/>
            </p:cNvSpPr>
            <p:nvPr/>
          </p:nvSpPr>
          <p:spPr bwMode="auto">
            <a:xfrm>
              <a:off x="4982" y="623"/>
              <a:ext cx="403" cy="99"/>
            </a:xfrm>
            <a:custGeom>
              <a:avLst/>
              <a:gdLst>
                <a:gd name="T0" fmla="*/ 0 w 403"/>
                <a:gd name="T1" fmla="*/ 23 h 99"/>
                <a:gd name="T2" fmla="*/ 29 w 403"/>
                <a:gd name="T3" fmla="*/ 17 h 99"/>
                <a:gd name="T4" fmla="*/ 56 w 403"/>
                <a:gd name="T5" fmla="*/ 12 h 99"/>
                <a:gd name="T6" fmla="*/ 84 w 403"/>
                <a:gd name="T7" fmla="*/ 8 h 99"/>
                <a:gd name="T8" fmla="*/ 110 w 403"/>
                <a:gd name="T9" fmla="*/ 5 h 99"/>
                <a:gd name="T10" fmla="*/ 138 w 403"/>
                <a:gd name="T11" fmla="*/ 3 h 99"/>
                <a:gd name="T12" fmla="*/ 164 w 403"/>
                <a:gd name="T13" fmla="*/ 0 h 99"/>
                <a:gd name="T14" fmla="*/ 189 w 403"/>
                <a:gd name="T15" fmla="*/ 0 h 99"/>
                <a:gd name="T16" fmla="*/ 214 w 403"/>
                <a:gd name="T17" fmla="*/ 0 h 99"/>
                <a:gd name="T18" fmla="*/ 239 w 403"/>
                <a:gd name="T19" fmla="*/ 1 h 99"/>
                <a:gd name="T20" fmla="*/ 263 w 403"/>
                <a:gd name="T21" fmla="*/ 3 h 99"/>
                <a:gd name="T22" fmla="*/ 289 w 403"/>
                <a:gd name="T23" fmla="*/ 6 h 99"/>
                <a:gd name="T24" fmla="*/ 312 w 403"/>
                <a:gd name="T25" fmla="*/ 9 h 99"/>
                <a:gd name="T26" fmla="*/ 336 w 403"/>
                <a:gd name="T27" fmla="*/ 13 h 99"/>
                <a:gd name="T28" fmla="*/ 358 w 403"/>
                <a:gd name="T29" fmla="*/ 19 h 99"/>
                <a:gd name="T30" fmla="*/ 381 w 403"/>
                <a:gd name="T31" fmla="*/ 24 h 99"/>
                <a:gd name="T32" fmla="*/ 403 w 403"/>
                <a:gd name="T33" fmla="*/ 30 h 99"/>
                <a:gd name="T34" fmla="*/ 358 w 403"/>
                <a:gd name="T35" fmla="*/ 99 h 99"/>
                <a:gd name="T36" fmla="*/ 316 w 403"/>
                <a:gd name="T37" fmla="*/ 91 h 99"/>
                <a:gd name="T38" fmla="*/ 274 w 403"/>
                <a:gd name="T39" fmla="*/ 85 h 99"/>
                <a:gd name="T40" fmla="*/ 253 w 403"/>
                <a:gd name="T41" fmla="*/ 83 h 99"/>
                <a:gd name="T42" fmla="*/ 233 w 403"/>
                <a:gd name="T43" fmla="*/ 80 h 99"/>
                <a:gd name="T44" fmla="*/ 212 w 403"/>
                <a:gd name="T45" fmla="*/ 79 h 99"/>
                <a:gd name="T46" fmla="*/ 191 w 403"/>
                <a:gd name="T47" fmla="*/ 79 h 99"/>
                <a:gd name="T48" fmla="*/ 171 w 403"/>
                <a:gd name="T49" fmla="*/ 79 h 99"/>
                <a:gd name="T50" fmla="*/ 151 w 403"/>
                <a:gd name="T51" fmla="*/ 80 h 99"/>
                <a:gd name="T52" fmla="*/ 131 w 403"/>
                <a:gd name="T53" fmla="*/ 81 h 99"/>
                <a:gd name="T54" fmla="*/ 111 w 403"/>
                <a:gd name="T55" fmla="*/ 84 h 99"/>
                <a:gd name="T56" fmla="*/ 91 w 403"/>
                <a:gd name="T57" fmla="*/ 86 h 99"/>
                <a:gd name="T58" fmla="*/ 71 w 403"/>
                <a:gd name="T59" fmla="*/ 90 h 99"/>
                <a:gd name="T60" fmla="*/ 52 w 403"/>
                <a:gd name="T61" fmla="*/ 93 h 99"/>
                <a:gd name="T62" fmla="*/ 32 w 403"/>
                <a:gd name="T63" fmla="*/ 98 h 99"/>
                <a:gd name="T64" fmla="*/ 0 w 403"/>
                <a:gd name="T65" fmla="*/ 23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99"/>
                <a:gd name="T101" fmla="*/ 403 w 403"/>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99">
                  <a:moveTo>
                    <a:pt x="0" y="23"/>
                  </a:moveTo>
                  <a:lnTo>
                    <a:pt x="29" y="17"/>
                  </a:lnTo>
                  <a:lnTo>
                    <a:pt x="56" y="12"/>
                  </a:lnTo>
                  <a:lnTo>
                    <a:pt x="84" y="8"/>
                  </a:lnTo>
                  <a:lnTo>
                    <a:pt x="110" y="5"/>
                  </a:lnTo>
                  <a:lnTo>
                    <a:pt x="138" y="3"/>
                  </a:lnTo>
                  <a:lnTo>
                    <a:pt x="164" y="0"/>
                  </a:lnTo>
                  <a:lnTo>
                    <a:pt x="189" y="0"/>
                  </a:lnTo>
                  <a:lnTo>
                    <a:pt x="214" y="0"/>
                  </a:lnTo>
                  <a:lnTo>
                    <a:pt x="239" y="1"/>
                  </a:lnTo>
                  <a:lnTo>
                    <a:pt x="263" y="3"/>
                  </a:lnTo>
                  <a:lnTo>
                    <a:pt x="289" y="6"/>
                  </a:lnTo>
                  <a:lnTo>
                    <a:pt x="312" y="9"/>
                  </a:lnTo>
                  <a:lnTo>
                    <a:pt x="336" y="13"/>
                  </a:lnTo>
                  <a:lnTo>
                    <a:pt x="358" y="19"/>
                  </a:lnTo>
                  <a:lnTo>
                    <a:pt x="381" y="24"/>
                  </a:lnTo>
                  <a:lnTo>
                    <a:pt x="403" y="30"/>
                  </a:lnTo>
                  <a:lnTo>
                    <a:pt x="358" y="99"/>
                  </a:lnTo>
                  <a:lnTo>
                    <a:pt x="316" y="91"/>
                  </a:lnTo>
                  <a:lnTo>
                    <a:pt x="274" y="85"/>
                  </a:lnTo>
                  <a:lnTo>
                    <a:pt x="253" y="83"/>
                  </a:lnTo>
                  <a:lnTo>
                    <a:pt x="233" y="80"/>
                  </a:lnTo>
                  <a:lnTo>
                    <a:pt x="212" y="79"/>
                  </a:lnTo>
                  <a:lnTo>
                    <a:pt x="191" y="79"/>
                  </a:lnTo>
                  <a:lnTo>
                    <a:pt x="171" y="79"/>
                  </a:lnTo>
                  <a:lnTo>
                    <a:pt x="151" y="80"/>
                  </a:lnTo>
                  <a:lnTo>
                    <a:pt x="131" y="81"/>
                  </a:lnTo>
                  <a:lnTo>
                    <a:pt x="111" y="84"/>
                  </a:lnTo>
                  <a:lnTo>
                    <a:pt x="91" y="86"/>
                  </a:lnTo>
                  <a:lnTo>
                    <a:pt x="71" y="90"/>
                  </a:lnTo>
                  <a:lnTo>
                    <a:pt x="52" y="93"/>
                  </a:lnTo>
                  <a:lnTo>
                    <a:pt x="32" y="98"/>
                  </a:lnTo>
                  <a:lnTo>
                    <a:pt x="0" y="2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round/>
                  <a:headEnd/>
                  <a:tailEnd/>
                </a14:hiddenLine>
              </a:ext>
            </a:extLst>
          </p:spPr>
          <p:txBody>
            <a:bodyPr/>
            <a:lstStyle/>
            <a:p>
              <a:endParaRPr lang="en-US" sz="692"/>
            </a:p>
          </p:txBody>
        </p:sp>
        <p:sp>
          <p:nvSpPr>
            <p:cNvPr id="16442" name="Freeform 24"/>
            <p:cNvSpPr>
              <a:spLocks/>
            </p:cNvSpPr>
            <p:nvPr/>
          </p:nvSpPr>
          <p:spPr bwMode="auto">
            <a:xfrm>
              <a:off x="4992" y="628"/>
              <a:ext cx="382" cy="87"/>
            </a:xfrm>
            <a:custGeom>
              <a:avLst/>
              <a:gdLst>
                <a:gd name="T0" fmla="*/ 0 w 382"/>
                <a:gd name="T1" fmla="*/ 24 h 87"/>
                <a:gd name="T2" fmla="*/ 27 w 382"/>
                <a:gd name="T3" fmla="*/ 18 h 87"/>
                <a:gd name="T4" fmla="*/ 53 w 382"/>
                <a:gd name="T5" fmla="*/ 12 h 87"/>
                <a:gd name="T6" fmla="*/ 78 w 382"/>
                <a:gd name="T7" fmla="*/ 9 h 87"/>
                <a:gd name="T8" fmla="*/ 105 w 382"/>
                <a:gd name="T9" fmla="*/ 6 h 87"/>
                <a:gd name="T10" fmla="*/ 130 w 382"/>
                <a:gd name="T11" fmla="*/ 2 h 87"/>
                <a:gd name="T12" fmla="*/ 154 w 382"/>
                <a:gd name="T13" fmla="*/ 1 h 87"/>
                <a:gd name="T14" fmla="*/ 179 w 382"/>
                <a:gd name="T15" fmla="*/ 0 h 87"/>
                <a:gd name="T16" fmla="*/ 203 w 382"/>
                <a:gd name="T17" fmla="*/ 1 h 87"/>
                <a:gd name="T18" fmla="*/ 226 w 382"/>
                <a:gd name="T19" fmla="*/ 1 h 87"/>
                <a:gd name="T20" fmla="*/ 250 w 382"/>
                <a:gd name="T21" fmla="*/ 3 h 87"/>
                <a:gd name="T22" fmla="*/ 273 w 382"/>
                <a:gd name="T23" fmla="*/ 6 h 87"/>
                <a:gd name="T24" fmla="*/ 295 w 382"/>
                <a:gd name="T25" fmla="*/ 9 h 87"/>
                <a:gd name="T26" fmla="*/ 318 w 382"/>
                <a:gd name="T27" fmla="*/ 14 h 87"/>
                <a:gd name="T28" fmla="*/ 339 w 382"/>
                <a:gd name="T29" fmla="*/ 18 h 87"/>
                <a:gd name="T30" fmla="*/ 360 w 382"/>
                <a:gd name="T31" fmla="*/ 24 h 87"/>
                <a:gd name="T32" fmla="*/ 382 w 382"/>
                <a:gd name="T33" fmla="*/ 30 h 87"/>
                <a:gd name="T34" fmla="*/ 345 w 382"/>
                <a:gd name="T35" fmla="*/ 87 h 87"/>
                <a:gd name="T36" fmla="*/ 303 w 382"/>
                <a:gd name="T37" fmla="*/ 78 h 87"/>
                <a:gd name="T38" fmla="*/ 263 w 382"/>
                <a:gd name="T39" fmla="*/ 72 h 87"/>
                <a:gd name="T40" fmla="*/ 242 w 382"/>
                <a:gd name="T41" fmla="*/ 70 h 87"/>
                <a:gd name="T42" fmla="*/ 221 w 382"/>
                <a:gd name="T43" fmla="*/ 67 h 87"/>
                <a:gd name="T44" fmla="*/ 202 w 382"/>
                <a:gd name="T45" fmla="*/ 67 h 87"/>
                <a:gd name="T46" fmla="*/ 181 w 382"/>
                <a:gd name="T47" fmla="*/ 66 h 87"/>
                <a:gd name="T48" fmla="*/ 162 w 382"/>
                <a:gd name="T49" fmla="*/ 66 h 87"/>
                <a:gd name="T50" fmla="*/ 143 w 382"/>
                <a:gd name="T51" fmla="*/ 67 h 87"/>
                <a:gd name="T52" fmla="*/ 123 w 382"/>
                <a:gd name="T53" fmla="*/ 68 h 87"/>
                <a:gd name="T54" fmla="*/ 104 w 382"/>
                <a:gd name="T55" fmla="*/ 71 h 87"/>
                <a:gd name="T56" fmla="*/ 84 w 382"/>
                <a:gd name="T57" fmla="*/ 73 h 87"/>
                <a:gd name="T58" fmla="*/ 65 w 382"/>
                <a:gd name="T59" fmla="*/ 76 h 87"/>
                <a:gd name="T60" fmla="*/ 45 w 382"/>
                <a:gd name="T61" fmla="*/ 80 h 87"/>
                <a:gd name="T62" fmla="*/ 27 w 382"/>
                <a:gd name="T63" fmla="*/ 85 h 87"/>
                <a:gd name="T64" fmla="*/ 0 w 382"/>
                <a:gd name="T65" fmla="*/ 24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2"/>
                <a:gd name="T100" fmla="*/ 0 h 87"/>
                <a:gd name="T101" fmla="*/ 382 w 382"/>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2" h="87">
                  <a:moveTo>
                    <a:pt x="0" y="24"/>
                  </a:moveTo>
                  <a:lnTo>
                    <a:pt x="27" y="18"/>
                  </a:lnTo>
                  <a:lnTo>
                    <a:pt x="53" y="12"/>
                  </a:lnTo>
                  <a:lnTo>
                    <a:pt x="78" y="9"/>
                  </a:lnTo>
                  <a:lnTo>
                    <a:pt x="105" y="6"/>
                  </a:lnTo>
                  <a:lnTo>
                    <a:pt x="130" y="2"/>
                  </a:lnTo>
                  <a:lnTo>
                    <a:pt x="154" y="1"/>
                  </a:lnTo>
                  <a:lnTo>
                    <a:pt x="179" y="0"/>
                  </a:lnTo>
                  <a:lnTo>
                    <a:pt x="203" y="1"/>
                  </a:lnTo>
                  <a:lnTo>
                    <a:pt x="226" y="1"/>
                  </a:lnTo>
                  <a:lnTo>
                    <a:pt x="250" y="3"/>
                  </a:lnTo>
                  <a:lnTo>
                    <a:pt x="273" y="6"/>
                  </a:lnTo>
                  <a:lnTo>
                    <a:pt x="295" y="9"/>
                  </a:lnTo>
                  <a:lnTo>
                    <a:pt x="318" y="14"/>
                  </a:lnTo>
                  <a:lnTo>
                    <a:pt x="339" y="18"/>
                  </a:lnTo>
                  <a:lnTo>
                    <a:pt x="360" y="24"/>
                  </a:lnTo>
                  <a:lnTo>
                    <a:pt x="382" y="30"/>
                  </a:lnTo>
                  <a:lnTo>
                    <a:pt x="345" y="87"/>
                  </a:lnTo>
                  <a:lnTo>
                    <a:pt x="303" y="78"/>
                  </a:lnTo>
                  <a:lnTo>
                    <a:pt x="263" y="72"/>
                  </a:lnTo>
                  <a:lnTo>
                    <a:pt x="242" y="70"/>
                  </a:lnTo>
                  <a:lnTo>
                    <a:pt x="221" y="67"/>
                  </a:lnTo>
                  <a:lnTo>
                    <a:pt x="202" y="67"/>
                  </a:lnTo>
                  <a:lnTo>
                    <a:pt x="181" y="66"/>
                  </a:lnTo>
                  <a:lnTo>
                    <a:pt x="162" y="66"/>
                  </a:lnTo>
                  <a:lnTo>
                    <a:pt x="143" y="67"/>
                  </a:lnTo>
                  <a:lnTo>
                    <a:pt x="123" y="68"/>
                  </a:lnTo>
                  <a:lnTo>
                    <a:pt x="104" y="71"/>
                  </a:lnTo>
                  <a:lnTo>
                    <a:pt x="84" y="73"/>
                  </a:lnTo>
                  <a:lnTo>
                    <a:pt x="65" y="76"/>
                  </a:lnTo>
                  <a:lnTo>
                    <a:pt x="45" y="80"/>
                  </a:lnTo>
                  <a:lnTo>
                    <a:pt x="27" y="85"/>
                  </a:lnTo>
                  <a:lnTo>
                    <a:pt x="0" y="24"/>
                  </a:lnTo>
                  <a:close/>
                </a:path>
              </a:pathLst>
            </a:custGeom>
            <a:solidFill>
              <a:srgbClr val="007B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43" name="Freeform 25"/>
            <p:cNvSpPr>
              <a:spLocks/>
            </p:cNvSpPr>
            <p:nvPr/>
          </p:nvSpPr>
          <p:spPr bwMode="auto">
            <a:xfrm>
              <a:off x="4992" y="628"/>
              <a:ext cx="382" cy="87"/>
            </a:xfrm>
            <a:custGeom>
              <a:avLst/>
              <a:gdLst>
                <a:gd name="T0" fmla="*/ 0 w 382"/>
                <a:gd name="T1" fmla="*/ 24 h 87"/>
                <a:gd name="T2" fmla="*/ 27 w 382"/>
                <a:gd name="T3" fmla="*/ 18 h 87"/>
                <a:gd name="T4" fmla="*/ 53 w 382"/>
                <a:gd name="T5" fmla="*/ 12 h 87"/>
                <a:gd name="T6" fmla="*/ 78 w 382"/>
                <a:gd name="T7" fmla="*/ 9 h 87"/>
                <a:gd name="T8" fmla="*/ 105 w 382"/>
                <a:gd name="T9" fmla="*/ 6 h 87"/>
                <a:gd name="T10" fmla="*/ 130 w 382"/>
                <a:gd name="T11" fmla="*/ 2 h 87"/>
                <a:gd name="T12" fmla="*/ 154 w 382"/>
                <a:gd name="T13" fmla="*/ 1 h 87"/>
                <a:gd name="T14" fmla="*/ 179 w 382"/>
                <a:gd name="T15" fmla="*/ 0 h 87"/>
                <a:gd name="T16" fmla="*/ 203 w 382"/>
                <a:gd name="T17" fmla="*/ 1 h 87"/>
                <a:gd name="T18" fmla="*/ 226 w 382"/>
                <a:gd name="T19" fmla="*/ 1 h 87"/>
                <a:gd name="T20" fmla="*/ 250 w 382"/>
                <a:gd name="T21" fmla="*/ 3 h 87"/>
                <a:gd name="T22" fmla="*/ 273 w 382"/>
                <a:gd name="T23" fmla="*/ 6 h 87"/>
                <a:gd name="T24" fmla="*/ 295 w 382"/>
                <a:gd name="T25" fmla="*/ 9 h 87"/>
                <a:gd name="T26" fmla="*/ 318 w 382"/>
                <a:gd name="T27" fmla="*/ 14 h 87"/>
                <a:gd name="T28" fmla="*/ 339 w 382"/>
                <a:gd name="T29" fmla="*/ 18 h 87"/>
                <a:gd name="T30" fmla="*/ 360 w 382"/>
                <a:gd name="T31" fmla="*/ 24 h 87"/>
                <a:gd name="T32" fmla="*/ 382 w 382"/>
                <a:gd name="T33" fmla="*/ 30 h 87"/>
                <a:gd name="T34" fmla="*/ 345 w 382"/>
                <a:gd name="T35" fmla="*/ 87 h 87"/>
                <a:gd name="T36" fmla="*/ 303 w 382"/>
                <a:gd name="T37" fmla="*/ 78 h 87"/>
                <a:gd name="T38" fmla="*/ 263 w 382"/>
                <a:gd name="T39" fmla="*/ 72 h 87"/>
                <a:gd name="T40" fmla="*/ 242 w 382"/>
                <a:gd name="T41" fmla="*/ 70 h 87"/>
                <a:gd name="T42" fmla="*/ 221 w 382"/>
                <a:gd name="T43" fmla="*/ 67 h 87"/>
                <a:gd name="T44" fmla="*/ 202 w 382"/>
                <a:gd name="T45" fmla="*/ 67 h 87"/>
                <a:gd name="T46" fmla="*/ 181 w 382"/>
                <a:gd name="T47" fmla="*/ 66 h 87"/>
                <a:gd name="T48" fmla="*/ 162 w 382"/>
                <a:gd name="T49" fmla="*/ 66 h 87"/>
                <a:gd name="T50" fmla="*/ 143 w 382"/>
                <a:gd name="T51" fmla="*/ 67 h 87"/>
                <a:gd name="T52" fmla="*/ 123 w 382"/>
                <a:gd name="T53" fmla="*/ 68 h 87"/>
                <a:gd name="T54" fmla="*/ 104 w 382"/>
                <a:gd name="T55" fmla="*/ 71 h 87"/>
                <a:gd name="T56" fmla="*/ 84 w 382"/>
                <a:gd name="T57" fmla="*/ 73 h 87"/>
                <a:gd name="T58" fmla="*/ 65 w 382"/>
                <a:gd name="T59" fmla="*/ 76 h 87"/>
                <a:gd name="T60" fmla="*/ 45 w 382"/>
                <a:gd name="T61" fmla="*/ 80 h 87"/>
                <a:gd name="T62" fmla="*/ 27 w 382"/>
                <a:gd name="T63" fmla="*/ 85 h 87"/>
                <a:gd name="T64" fmla="*/ 0 w 382"/>
                <a:gd name="T65" fmla="*/ 24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2"/>
                <a:gd name="T100" fmla="*/ 0 h 87"/>
                <a:gd name="T101" fmla="*/ 382 w 382"/>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2" h="87">
                  <a:moveTo>
                    <a:pt x="0" y="24"/>
                  </a:moveTo>
                  <a:lnTo>
                    <a:pt x="27" y="18"/>
                  </a:lnTo>
                  <a:lnTo>
                    <a:pt x="53" y="12"/>
                  </a:lnTo>
                  <a:lnTo>
                    <a:pt x="78" y="9"/>
                  </a:lnTo>
                  <a:lnTo>
                    <a:pt x="105" y="6"/>
                  </a:lnTo>
                  <a:lnTo>
                    <a:pt x="130" y="2"/>
                  </a:lnTo>
                  <a:lnTo>
                    <a:pt x="154" y="1"/>
                  </a:lnTo>
                  <a:lnTo>
                    <a:pt x="179" y="0"/>
                  </a:lnTo>
                  <a:lnTo>
                    <a:pt x="203" y="1"/>
                  </a:lnTo>
                  <a:lnTo>
                    <a:pt x="226" y="1"/>
                  </a:lnTo>
                  <a:lnTo>
                    <a:pt x="250" y="3"/>
                  </a:lnTo>
                  <a:lnTo>
                    <a:pt x="273" y="6"/>
                  </a:lnTo>
                  <a:lnTo>
                    <a:pt x="295" y="9"/>
                  </a:lnTo>
                  <a:lnTo>
                    <a:pt x="318" y="14"/>
                  </a:lnTo>
                  <a:lnTo>
                    <a:pt x="339" y="18"/>
                  </a:lnTo>
                  <a:lnTo>
                    <a:pt x="360" y="24"/>
                  </a:lnTo>
                  <a:lnTo>
                    <a:pt x="382" y="30"/>
                  </a:lnTo>
                  <a:lnTo>
                    <a:pt x="345" y="87"/>
                  </a:lnTo>
                  <a:lnTo>
                    <a:pt x="303" y="78"/>
                  </a:lnTo>
                  <a:lnTo>
                    <a:pt x="263" y="72"/>
                  </a:lnTo>
                  <a:lnTo>
                    <a:pt x="242" y="70"/>
                  </a:lnTo>
                  <a:lnTo>
                    <a:pt x="221" y="67"/>
                  </a:lnTo>
                  <a:lnTo>
                    <a:pt x="202" y="67"/>
                  </a:lnTo>
                  <a:lnTo>
                    <a:pt x="181" y="66"/>
                  </a:lnTo>
                  <a:lnTo>
                    <a:pt x="162" y="66"/>
                  </a:lnTo>
                  <a:lnTo>
                    <a:pt x="143" y="67"/>
                  </a:lnTo>
                  <a:lnTo>
                    <a:pt x="123" y="68"/>
                  </a:lnTo>
                  <a:lnTo>
                    <a:pt x="104" y="71"/>
                  </a:lnTo>
                  <a:lnTo>
                    <a:pt x="84" y="73"/>
                  </a:lnTo>
                  <a:lnTo>
                    <a:pt x="65" y="76"/>
                  </a:lnTo>
                  <a:lnTo>
                    <a:pt x="45" y="80"/>
                  </a:lnTo>
                  <a:lnTo>
                    <a:pt x="27" y="85"/>
                  </a:lnTo>
                  <a:lnTo>
                    <a:pt x="0" y="2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round/>
                  <a:headEnd/>
                  <a:tailEnd/>
                </a14:hiddenLine>
              </a:ext>
            </a:extLst>
          </p:spPr>
          <p:txBody>
            <a:bodyPr/>
            <a:lstStyle/>
            <a:p>
              <a:endParaRPr lang="en-US" sz="692"/>
            </a:p>
          </p:txBody>
        </p:sp>
        <p:sp>
          <p:nvSpPr>
            <p:cNvPr id="16444" name="Freeform 26"/>
            <p:cNvSpPr>
              <a:spLocks/>
            </p:cNvSpPr>
            <p:nvPr/>
          </p:nvSpPr>
          <p:spPr bwMode="auto">
            <a:xfrm>
              <a:off x="5043" y="661"/>
              <a:ext cx="31" cy="33"/>
            </a:xfrm>
            <a:custGeom>
              <a:avLst/>
              <a:gdLst>
                <a:gd name="T0" fmla="*/ 10 w 31"/>
                <a:gd name="T1" fmla="*/ 24 h 33"/>
                <a:gd name="T2" fmla="*/ 13 w 31"/>
                <a:gd name="T3" fmla="*/ 26 h 33"/>
                <a:gd name="T4" fmla="*/ 14 w 31"/>
                <a:gd name="T5" fmla="*/ 27 h 33"/>
                <a:gd name="T6" fmla="*/ 16 w 31"/>
                <a:gd name="T7" fmla="*/ 27 h 33"/>
                <a:gd name="T8" fmla="*/ 21 w 31"/>
                <a:gd name="T9" fmla="*/ 25 h 33"/>
                <a:gd name="T10" fmla="*/ 22 w 31"/>
                <a:gd name="T11" fmla="*/ 23 h 33"/>
                <a:gd name="T12" fmla="*/ 21 w 31"/>
                <a:gd name="T13" fmla="*/ 22 h 33"/>
                <a:gd name="T14" fmla="*/ 18 w 31"/>
                <a:gd name="T15" fmla="*/ 21 h 33"/>
                <a:gd name="T16" fmla="*/ 16 w 31"/>
                <a:gd name="T17" fmla="*/ 21 h 33"/>
                <a:gd name="T18" fmla="*/ 10 w 31"/>
                <a:gd name="T19" fmla="*/ 19 h 33"/>
                <a:gd name="T20" fmla="*/ 5 w 31"/>
                <a:gd name="T21" fmla="*/ 18 h 33"/>
                <a:gd name="T22" fmla="*/ 1 w 31"/>
                <a:gd name="T23" fmla="*/ 16 h 33"/>
                <a:gd name="T24" fmla="*/ 0 w 31"/>
                <a:gd name="T25" fmla="*/ 10 h 33"/>
                <a:gd name="T26" fmla="*/ 1 w 31"/>
                <a:gd name="T27" fmla="*/ 7 h 33"/>
                <a:gd name="T28" fmla="*/ 7 w 31"/>
                <a:gd name="T29" fmla="*/ 2 h 33"/>
                <a:gd name="T30" fmla="*/ 16 w 31"/>
                <a:gd name="T31" fmla="*/ 0 h 33"/>
                <a:gd name="T32" fmla="*/ 23 w 31"/>
                <a:gd name="T33" fmla="*/ 2 h 33"/>
                <a:gd name="T34" fmla="*/ 26 w 31"/>
                <a:gd name="T35" fmla="*/ 5 h 33"/>
                <a:gd name="T36" fmla="*/ 27 w 31"/>
                <a:gd name="T37" fmla="*/ 7 h 33"/>
                <a:gd name="T38" fmla="*/ 18 w 31"/>
                <a:gd name="T39" fmla="*/ 10 h 33"/>
                <a:gd name="T40" fmla="*/ 17 w 31"/>
                <a:gd name="T41" fmla="*/ 8 h 33"/>
                <a:gd name="T42" fmla="*/ 16 w 31"/>
                <a:gd name="T43" fmla="*/ 7 h 33"/>
                <a:gd name="T44" fmla="*/ 13 w 31"/>
                <a:gd name="T45" fmla="*/ 7 h 33"/>
                <a:gd name="T46" fmla="*/ 10 w 31"/>
                <a:gd name="T47" fmla="*/ 8 h 33"/>
                <a:gd name="T48" fmla="*/ 9 w 31"/>
                <a:gd name="T49" fmla="*/ 10 h 33"/>
                <a:gd name="T50" fmla="*/ 16 w 31"/>
                <a:gd name="T51" fmla="*/ 13 h 33"/>
                <a:gd name="T52" fmla="*/ 23 w 31"/>
                <a:gd name="T53" fmla="*/ 14 h 33"/>
                <a:gd name="T54" fmla="*/ 27 w 31"/>
                <a:gd name="T55" fmla="*/ 16 h 33"/>
                <a:gd name="T56" fmla="*/ 30 w 31"/>
                <a:gd name="T57" fmla="*/ 17 h 33"/>
                <a:gd name="T58" fmla="*/ 31 w 31"/>
                <a:gd name="T59" fmla="*/ 21 h 33"/>
                <a:gd name="T60" fmla="*/ 31 w 31"/>
                <a:gd name="T61" fmla="*/ 24 h 33"/>
                <a:gd name="T62" fmla="*/ 30 w 31"/>
                <a:gd name="T63" fmla="*/ 26 h 33"/>
                <a:gd name="T64" fmla="*/ 25 w 31"/>
                <a:gd name="T65" fmla="*/ 31 h 33"/>
                <a:gd name="T66" fmla="*/ 18 w 31"/>
                <a:gd name="T67" fmla="*/ 33 h 33"/>
                <a:gd name="T68" fmla="*/ 7 w 31"/>
                <a:gd name="T69" fmla="*/ 32 h 33"/>
                <a:gd name="T70" fmla="*/ 3 w 31"/>
                <a:gd name="T71" fmla="*/ 30 h 33"/>
                <a:gd name="T72" fmla="*/ 1 w 31"/>
                <a:gd name="T73" fmla="*/ 25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33"/>
                <a:gd name="T113" fmla="*/ 31 w 31"/>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33">
                  <a:moveTo>
                    <a:pt x="1" y="25"/>
                  </a:moveTo>
                  <a:lnTo>
                    <a:pt x="10" y="24"/>
                  </a:lnTo>
                  <a:lnTo>
                    <a:pt x="11" y="25"/>
                  </a:lnTo>
                  <a:lnTo>
                    <a:pt x="13" y="26"/>
                  </a:lnTo>
                  <a:lnTo>
                    <a:pt x="14" y="27"/>
                  </a:lnTo>
                  <a:lnTo>
                    <a:pt x="15" y="27"/>
                  </a:lnTo>
                  <a:lnTo>
                    <a:pt x="16" y="27"/>
                  </a:lnTo>
                  <a:lnTo>
                    <a:pt x="18" y="26"/>
                  </a:lnTo>
                  <a:lnTo>
                    <a:pt x="21" y="25"/>
                  </a:lnTo>
                  <a:lnTo>
                    <a:pt x="22" y="24"/>
                  </a:lnTo>
                  <a:lnTo>
                    <a:pt x="22" y="23"/>
                  </a:lnTo>
                  <a:lnTo>
                    <a:pt x="21" y="22"/>
                  </a:lnTo>
                  <a:lnTo>
                    <a:pt x="19" y="21"/>
                  </a:lnTo>
                  <a:lnTo>
                    <a:pt x="18" y="21"/>
                  </a:lnTo>
                  <a:lnTo>
                    <a:pt x="17" y="21"/>
                  </a:lnTo>
                  <a:lnTo>
                    <a:pt x="16" y="21"/>
                  </a:lnTo>
                  <a:lnTo>
                    <a:pt x="14" y="21"/>
                  </a:lnTo>
                  <a:lnTo>
                    <a:pt x="10" y="19"/>
                  </a:lnTo>
                  <a:lnTo>
                    <a:pt x="7" y="19"/>
                  </a:lnTo>
                  <a:lnTo>
                    <a:pt x="5" y="18"/>
                  </a:lnTo>
                  <a:lnTo>
                    <a:pt x="2" y="17"/>
                  </a:lnTo>
                  <a:lnTo>
                    <a:pt x="1" y="16"/>
                  </a:lnTo>
                  <a:lnTo>
                    <a:pt x="0" y="13"/>
                  </a:lnTo>
                  <a:lnTo>
                    <a:pt x="0" y="10"/>
                  </a:lnTo>
                  <a:lnTo>
                    <a:pt x="0" y="8"/>
                  </a:lnTo>
                  <a:lnTo>
                    <a:pt x="1" y="7"/>
                  </a:lnTo>
                  <a:lnTo>
                    <a:pt x="2" y="5"/>
                  </a:lnTo>
                  <a:lnTo>
                    <a:pt x="7" y="2"/>
                  </a:lnTo>
                  <a:lnTo>
                    <a:pt x="13" y="1"/>
                  </a:lnTo>
                  <a:lnTo>
                    <a:pt x="16" y="0"/>
                  </a:lnTo>
                  <a:lnTo>
                    <a:pt x="21" y="1"/>
                  </a:lnTo>
                  <a:lnTo>
                    <a:pt x="23" y="2"/>
                  </a:lnTo>
                  <a:lnTo>
                    <a:pt x="25" y="3"/>
                  </a:lnTo>
                  <a:lnTo>
                    <a:pt x="26" y="5"/>
                  </a:lnTo>
                  <a:lnTo>
                    <a:pt x="26" y="6"/>
                  </a:lnTo>
                  <a:lnTo>
                    <a:pt x="27" y="7"/>
                  </a:lnTo>
                  <a:lnTo>
                    <a:pt x="27" y="8"/>
                  </a:lnTo>
                  <a:lnTo>
                    <a:pt x="18" y="10"/>
                  </a:lnTo>
                  <a:lnTo>
                    <a:pt x="18" y="9"/>
                  </a:lnTo>
                  <a:lnTo>
                    <a:pt x="17" y="8"/>
                  </a:lnTo>
                  <a:lnTo>
                    <a:pt x="16" y="7"/>
                  </a:lnTo>
                  <a:lnTo>
                    <a:pt x="15" y="7"/>
                  </a:lnTo>
                  <a:lnTo>
                    <a:pt x="13" y="7"/>
                  </a:lnTo>
                  <a:lnTo>
                    <a:pt x="11" y="7"/>
                  </a:lnTo>
                  <a:lnTo>
                    <a:pt x="10" y="8"/>
                  </a:lnTo>
                  <a:lnTo>
                    <a:pt x="9" y="9"/>
                  </a:lnTo>
                  <a:lnTo>
                    <a:pt x="9" y="10"/>
                  </a:lnTo>
                  <a:lnTo>
                    <a:pt x="11" y="13"/>
                  </a:lnTo>
                  <a:lnTo>
                    <a:pt x="16" y="13"/>
                  </a:lnTo>
                  <a:lnTo>
                    <a:pt x="21" y="14"/>
                  </a:lnTo>
                  <a:lnTo>
                    <a:pt x="23" y="14"/>
                  </a:lnTo>
                  <a:lnTo>
                    <a:pt x="25" y="15"/>
                  </a:lnTo>
                  <a:lnTo>
                    <a:pt x="27" y="16"/>
                  </a:lnTo>
                  <a:lnTo>
                    <a:pt x="29" y="16"/>
                  </a:lnTo>
                  <a:lnTo>
                    <a:pt x="30" y="17"/>
                  </a:lnTo>
                  <a:lnTo>
                    <a:pt x="31" y="19"/>
                  </a:lnTo>
                  <a:lnTo>
                    <a:pt x="31" y="21"/>
                  </a:lnTo>
                  <a:lnTo>
                    <a:pt x="31" y="22"/>
                  </a:lnTo>
                  <a:lnTo>
                    <a:pt x="31" y="24"/>
                  </a:lnTo>
                  <a:lnTo>
                    <a:pt x="31" y="25"/>
                  </a:lnTo>
                  <a:lnTo>
                    <a:pt x="30" y="26"/>
                  </a:lnTo>
                  <a:lnTo>
                    <a:pt x="29" y="29"/>
                  </a:lnTo>
                  <a:lnTo>
                    <a:pt x="25" y="31"/>
                  </a:lnTo>
                  <a:lnTo>
                    <a:pt x="22" y="32"/>
                  </a:lnTo>
                  <a:lnTo>
                    <a:pt x="18" y="33"/>
                  </a:lnTo>
                  <a:lnTo>
                    <a:pt x="11" y="33"/>
                  </a:lnTo>
                  <a:lnTo>
                    <a:pt x="7" y="32"/>
                  </a:lnTo>
                  <a:lnTo>
                    <a:pt x="5" y="31"/>
                  </a:lnTo>
                  <a:lnTo>
                    <a:pt x="3" y="30"/>
                  </a:lnTo>
                  <a:lnTo>
                    <a:pt x="2" y="27"/>
                  </a:lnTo>
                  <a:lnTo>
                    <a:pt x="1" y="25"/>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45" name="Freeform 27"/>
            <p:cNvSpPr>
              <a:spLocks noEditPoints="1"/>
            </p:cNvSpPr>
            <p:nvPr/>
          </p:nvSpPr>
          <p:spPr bwMode="auto">
            <a:xfrm>
              <a:off x="5078" y="637"/>
              <a:ext cx="38" cy="53"/>
            </a:xfrm>
            <a:custGeom>
              <a:avLst/>
              <a:gdLst>
                <a:gd name="T0" fmla="*/ 28 w 38"/>
                <a:gd name="T1" fmla="*/ 50 h 53"/>
                <a:gd name="T2" fmla="*/ 11 w 38"/>
                <a:gd name="T3" fmla="*/ 46 h 53"/>
                <a:gd name="T4" fmla="*/ 0 w 38"/>
                <a:gd name="T5" fmla="*/ 53 h 53"/>
                <a:gd name="T6" fmla="*/ 21 w 38"/>
                <a:gd name="T7" fmla="*/ 19 h 53"/>
                <a:gd name="T8" fmla="*/ 22 w 38"/>
                <a:gd name="T9" fmla="*/ 39 h 53"/>
                <a:gd name="T10" fmla="*/ 15 w 38"/>
                <a:gd name="T11" fmla="*/ 26 h 53"/>
                <a:gd name="T12" fmla="*/ 22 w 38"/>
                <a:gd name="T13" fmla="*/ 39 h 53"/>
                <a:gd name="T14" fmla="*/ 10 w 38"/>
                <a:gd name="T15" fmla="*/ 6 h 53"/>
                <a:gd name="T16" fmla="*/ 13 w 38"/>
                <a:gd name="T17" fmla="*/ 1 h 53"/>
                <a:gd name="T18" fmla="*/ 18 w 38"/>
                <a:gd name="T19" fmla="*/ 1 h 53"/>
                <a:gd name="T20" fmla="*/ 25 w 38"/>
                <a:gd name="T21" fmla="*/ 2 h 53"/>
                <a:gd name="T22" fmla="*/ 25 w 38"/>
                <a:gd name="T23" fmla="*/ 2 h 53"/>
                <a:gd name="T24" fmla="*/ 26 w 38"/>
                <a:gd name="T25" fmla="*/ 1 h 53"/>
                <a:gd name="T26" fmla="*/ 26 w 38"/>
                <a:gd name="T27" fmla="*/ 0 h 53"/>
                <a:gd name="T28" fmla="*/ 29 w 38"/>
                <a:gd name="T29" fmla="*/ 2 h 53"/>
                <a:gd name="T30" fmla="*/ 27 w 38"/>
                <a:gd name="T31" fmla="*/ 6 h 53"/>
                <a:gd name="T32" fmla="*/ 26 w 38"/>
                <a:gd name="T33" fmla="*/ 6 h 53"/>
                <a:gd name="T34" fmla="*/ 25 w 38"/>
                <a:gd name="T35" fmla="*/ 7 h 53"/>
                <a:gd name="T36" fmla="*/ 22 w 38"/>
                <a:gd name="T37" fmla="*/ 7 h 53"/>
                <a:gd name="T38" fmla="*/ 18 w 38"/>
                <a:gd name="T39" fmla="*/ 6 h 53"/>
                <a:gd name="T40" fmla="*/ 15 w 38"/>
                <a:gd name="T41" fmla="*/ 6 h 53"/>
                <a:gd name="T42" fmla="*/ 14 w 38"/>
                <a:gd name="T43" fmla="*/ 6 h 53"/>
                <a:gd name="T44" fmla="*/ 10 w 38"/>
                <a:gd name="T45" fmla="*/ 8 h 53"/>
                <a:gd name="T46" fmla="*/ 25 w 38"/>
                <a:gd name="T47" fmla="*/ 9 h 53"/>
                <a:gd name="T48" fmla="*/ 25 w 38"/>
                <a:gd name="T49" fmla="*/ 11 h 53"/>
                <a:gd name="T50" fmla="*/ 23 w 38"/>
                <a:gd name="T51" fmla="*/ 13 h 53"/>
                <a:gd name="T52" fmla="*/ 22 w 38"/>
                <a:gd name="T53" fmla="*/ 15 h 53"/>
                <a:gd name="T54" fmla="*/ 20 w 38"/>
                <a:gd name="T55" fmla="*/ 17 h 53"/>
                <a:gd name="T56" fmla="*/ 17 w 38"/>
                <a:gd name="T57" fmla="*/ 18 h 53"/>
                <a:gd name="T58" fmla="*/ 14 w 38"/>
                <a:gd name="T59" fmla="*/ 18 h 53"/>
                <a:gd name="T60" fmla="*/ 13 w 38"/>
                <a:gd name="T61" fmla="*/ 17 h 53"/>
                <a:gd name="T62" fmla="*/ 10 w 38"/>
                <a:gd name="T63" fmla="*/ 16 h 53"/>
                <a:gd name="T64" fmla="*/ 7 w 38"/>
                <a:gd name="T65" fmla="*/ 15 h 53"/>
                <a:gd name="T66" fmla="*/ 6 w 38"/>
                <a:gd name="T67" fmla="*/ 13 h 53"/>
                <a:gd name="T68" fmla="*/ 5 w 38"/>
                <a:gd name="T69" fmla="*/ 11 h 53"/>
                <a:gd name="T70" fmla="*/ 12 w 38"/>
                <a:gd name="T71" fmla="*/ 11 h 53"/>
                <a:gd name="T72" fmla="*/ 14 w 38"/>
                <a:gd name="T73" fmla="*/ 13 h 53"/>
                <a:gd name="T74" fmla="*/ 17 w 38"/>
                <a:gd name="T75" fmla="*/ 13 h 53"/>
                <a:gd name="T76" fmla="*/ 18 w 38"/>
                <a:gd name="T77" fmla="*/ 11 h 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
                <a:gd name="T118" fmla="*/ 0 h 53"/>
                <a:gd name="T119" fmla="*/ 38 w 38"/>
                <a:gd name="T120" fmla="*/ 53 h 5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 h="53">
                  <a:moveTo>
                    <a:pt x="38" y="49"/>
                  </a:moveTo>
                  <a:lnTo>
                    <a:pt x="28" y="50"/>
                  </a:lnTo>
                  <a:lnTo>
                    <a:pt x="25" y="45"/>
                  </a:lnTo>
                  <a:lnTo>
                    <a:pt x="11" y="46"/>
                  </a:lnTo>
                  <a:lnTo>
                    <a:pt x="10" y="53"/>
                  </a:lnTo>
                  <a:lnTo>
                    <a:pt x="0" y="53"/>
                  </a:lnTo>
                  <a:lnTo>
                    <a:pt x="10" y="21"/>
                  </a:lnTo>
                  <a:lnTo>
                    <a:pt x="21" y="19"/>
                  </a:lnTo>
                  <a:lnTo>
                    <a:pt x="38" y="49"/>
                  </a:lnTo>
                  <a:close/>
                  <a:moveTo>
                    <a:pt x="22" y="39"/>
                  </a:moveTo>
                  <a:lnTo>
                    <a:pt x="17" y="26"/>
                  </a:lnTo>
                  <a:lnTo>
                    <a:pt x="15" y="26"/>
                  </a:lnTo>
                  <a:lnTo>
                    <a:pt x="13" y="40"/>
                  </a:lnTo>
                  <a:lnTo>
                    <a:pt x="22" y="39"/>
                  </a:lnTo>
                  <a:close/>
                  <a:moveTo>
                    <a:pt x="10" y="8"/>
                  </a:moveTo>
                  <a:lnTo>
                    <a:pt x="10" y="6"/>
                  </a:lnTo>
                  <a:lnTo>
                    <a:pt x="11" y="3"/>
                  </a:lnTo>
                  <a:lnTo>
                    <a:pt x="13" y="1"/>
                  </a:lnTo>
                  <a:lnTo>
                    <a:pt x="15" y="1"/>
                  </a:lnTo>
                  <a:lnTo>
                    <a:pt x="18" y="1"/>
                  </a:lnTo>
                  <a:lnTo>
                    <a:pt x="20" y="1"/>
                  </a:lnTo>
                  <a:lnTo>
                    <a:pt x="25" y="2"/>
                  </a:lnTo>
                  <a:lnTo>
                    <a:pt x="26" y="1"/>
                  </a:lnTo>
                  <a:lnTo>
                    <a:pt x="26" y="0"/>
                  </a:lnTo>
                  <a:lnTo>
                    <a:pt x="29" y="0"/>
                  </a:lnTo>
                  <a:lnTo>
                    <a:pt x="29" y="2"/>
                  </a:lnTo>
                  <a:lnTo>
                    <a:pt x="28" y="5"/>
                  </a:lnTo>
                  <a:lnTo>
                    <a:pt x="27" y="6"/>
                  </a:lnTo>
                  <a:lnTo>
                    <a:pt x="26" y="6"/>
                  </a:lnTo>
                  <a:lnTo>
                    <a:pt x="25" y="7"/>
                  </a:lnTo>
                  <a:lnTo>
                    <a:pt x="23" y="7"/>
                  </a:lnTo>
                  <a:lnTo>
                    <a:pt x="22" y="7"/>
                  </a:lnTo>
                  <a:lnTo>
                    <a:pt x="21" y="7"/>
                  </a:lnTo>
                  <a:lnTo>
                    <a:pt x="18" y="6"/>
                  </a:lnTo>
                  <a:lnTo>
                    <a:pt x="17" y="6"/>
                  </a:lnTo>
                  <a:lnTo>
                    <a:pt x="15" y="6"/>
                  </a:lnTo>
                  <a:lnTo>
                    <a:pt x="14" y="6"/>
                  </a:lnTo>
                  <a:lnTo>
                    <a:pt x="13" y="8"/>
                  </a:lnTo>
                  <a:lnTo>
                    <a:pt x="10" y="8"/>
                  </a:lnTo>
                  <a:close/>
                  <a:moveTo>
                    <a:pt x="19" y="10"/>
                  </a:moveTo>
                  <a:lnTo>
                    <a:pt x="25" y="9"/>
                  </a:lnTo>
                  <a:lnTo>
                    <a:pt x="25" y="10"/>
                  </a:lnTo>
                  <a:lnTo>
                    <a:pt x="25" y="11"/>
                  </a:lnTo>
                  <a:lnTo>
                    <a:pt x="23" y="13"/>
                  </a:lnTo>
                  <a:lnTo>
                    <a:pt x="23" y="14"/>
                  </a:lnTo>
                  <a:lnTo>
                    <a:pt x="22" y="15"/>
                  </a:lnTo>
                  <a:lnTo>
                    <a:pt x="21" y="16"/>
                  </a:lnTo>
                  <a:lnTo>
                    <a:pt x="20" y="17"/>
                  </a:lnTo>
                  <a:lnTo>
                    <a:pt x="19" y="17"/>
                  </a:lnTo>
                  <a:lnTo>
                    <a:pt x="17" y="18"/>
                  </a:lnTo>
                  <a:lnTo>
                    <a:pt x="15" y="18"/>
                  </a:lnTo>
                  <a:lnTo>
                    <a:pt x="14" y="18"/>
                  </a:lnTo>
                  <a:lnTo>
                    <a:pt x="13" y="17"/>
                  </a:lnTo>
                  <a:lnTo>
                    <a:pt x="11" y="17"/>
                  </a:lnTo>
                  <a:lnTo>
                    <a:pt x="10" y="16"/>
                  </a:lnTo>
                  <a:lnTo>
                    <a:pt x="9" y="15"/>
                  </a:lnTo>
                  <a:lnTo>
                    <a:pt x="7" y="15"/>
                  </a:lnTo>
                  <a:lnTo>
                    <a:pt x="6" y="14"/>
                  </a:lnTo>
                  <a:lnTo>
                    <a:pt x="6" y="13"/>
                  </a:lnTo>
                  <a:lnTo>
                    <a:pt x="5" y="11"/>
                  </a:lnTo>
                  <a:lnTo>
                    <a:pt x="12" y="10"/>
                  </a:lnTo>
                  <a:lnTo>
                    <a:pt x="12" y="11"/>
                  </a:lnTo>
                  <a:lnTo>
                    <a:pt x="13" y="13"/>
                  </a:lnTo>
                  <a:lnTo>
                    <a:pt x="14" y="13"/>
                  </a:lnTo>
                  <a:lnTo>
                    <a:pt x="15" y="13"/>
                  </a:lnTo>
                  <a:lnTo>
                    <a:pt x="17" y="13"/>
                  </a:lnTo>
                  <a:lnTo>
                    <a:pt x="18" y="11"/>
                  </a:lnTo>
                  <a:lnTo>
                    <a:pt x="19" y="10"/>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46" name="Freeform 28"/>
            <p:cNvSpPr>
              <a:spLocks/>
            </p:cNvSpPr>
            <p:nvPr/>
          </p:nvSpPr>
          <p:spPr bwMode="auto">
            <a:xfrm>
              <a:off x="5119" y="653"/>
              <a:ext cx="34" cy="33"/>
            </a:xfrm>
            <a:custGeom>
              <a:avLst/>
              <a:gdLst>
                <a:gd name="T0" fmla="*/ 0 w 34"/>
                <a:gd name="T1" fmla="*/ 1 h 33"/>
                <a:gd name="T2" fmla="*/ 12 w 34"/>
                <a:gd name="T3" fmla="*/ 1 h 33"/>
                <a:gd name="T4" fmla="*/ 25 w 34"/>
                <a:gd name="T5" fmla="*/ 23 h 33"/>
                <a:gd name="T6" fmla="*/ 25 w 34"/>
                <a:gd name="T7" fmla="*/ 23 h 33"/>
                <a:gd name="T8" fmla="*/ 24 w 34"/>
                <a:gd name="T9" fmla="*/ 0 h 33"/>
                <a:gd name="T10" fmla="*/ 33 w 34"/>
                <a:gd name="T11" fmla="*/ 0 h 33"/>
                <a:gd name="T12" fmla="*/ 34 w 34"/>
                <a:gd name="T13" fmla="*/ 31 h 33"/>
                <a:gd name="T14" fmla="*/ 21 w 34"/>
                <a:gd name="T15" fmla="*/ 32 h 33"/>
                <a:gd name="T16" fmla="*/ 8 w 34"/>
                <a:gd name="T17" fmla="*/ 8 h 33"/>
                <a:gd name="T18" fmla="*/ 10 w 34"/>
                <a:gd name="T19" fmla="*/ 32 h 33"/>
                <a:gd name="T20" fmla="*/ 1 w 34"/>
                <a:gd name="T21" fmla="*/ 33 h 33"/>
                <a:gd name="T22" fmla="*/ 0 w 34"/>
                <a:gd name="T23" fmla="*/ 1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33"/>
                <a:gd name="T38" fmla="*/ 34 w 3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33">
                  <a:moveTo>
                    <a:pt x="0" y="1"/>
                  </a:moveTo>
                  <a:lnTo>
                    <a:pt x="12" y="1"/>
                  </a:lnTo>
                  <a:lnTo>
                    <a:pt x="25" y="23"/>
                  </a:lnTo>
                  <a:lnTo>
                    <a:pt x="24" y="0"/>
                  </a:lnTo>
                  <a:lnTo>
                    <a:pt x="33" y="0"/>
                  </a:lnTo>
                  <a:lnTo>
                    <a:pt x="34" y="31"/>
                  </a:lnTo>
                  <a:lnTo>
                    <a:pt x="21" y="32"/>
                  </a:lnTo>
                  <a:lnTo>
                    <a:pt x="8" y="8"/>
                  </a:lnTo>
                  <a:lnTo>
                    <a:pt x="10" y="32"/>
                  </a:lnTo>
                  <a:lnTo>
                    <a:pt x="1" y="33"/>
                  </a:lnTo>
                  <a:lnTo>
                    <a:pt x="0" y="1"/>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47" name="Freeform 29"/>
            <p:cNvSpPr>
              <a:spLocks/>
            </p:cNvSpPr>
            <p:nvPr/>
          </p:nvSpPr>
          <p:spPr bwMode="auto">
            <a:xfrm>
              <a:off x="5173" y="651"/>
              <a:ext cx="30" cy="33"/>
            </a:xfrm>
            <a:custGeom>
              <a:avLst/>
              <a:gdLst>
                <a:gd name="T0" fmla="*/ 10 w 30"/>
                <a:gd name="T1" fmla="*/ 23 h 33"/>
                <a:gd name="T2" fmla="*/ 11 w 30"/>
                <a:gd name="T3" fmla="*/ 25 h 33"/>
                <a:gd name="T4" fmla="*/ 13 w 30"/>
                <a:gd name="T5" fmla="*/ 26 h 33"/>
                <a:gd name="T6" fmla="*/ 15 w 30"/>
                <a:gd name="T7" fmla="*/ 27 h 33"/>
                <a:gd name="T8" fmla="*/ 19 w 30"/>
                <a:gd name="T9" fmla="*/ 26 h 33"/>
                <a:gd name="T10" fmla="*/ 21 w 30"/>
                <a:gd name="T11" fmla="*/ 24 h 33"/>
                <a:gd name="T12" fmla="*/ 20 w 30"/>
                <a:gd name="T13" fmla="*/ 21 h 33"/>
                <a:gd name="T14" fmla="*/ 18 w 30"/>
                <a:gd name="T15" fmla="*/ 20 h 33"/>
                <a:gd name="T16" fmla="*/ 16 w 30"/>
                <a:gd name="T17" fmla="*/ 20 h 33"/>
                <a:gd name="T18" fmla="*/ 11 w 30"/>
                <a:gd name="T19" fmla="*/ 18 h 33"/>
                <a:gd name="T20" fmla="*/ 5 w 30"/>
                <a:gd name="T21" fmla="*/ 17 h 33"/>
                <a:gd name="T22" fmla="*/ 2 w 30"/>
                <a:gd name="T23" fmla="*/ 12 h 33"/>
                <a:gd name="T24" fmla="*/ 2 w 30"/>
                <a:gd name="T25" fmla="*/ 8 h 33"/>
                <a:gd name="T26" fmla="*/ 3 w 30"/>
                <a:gd name="T27" fmla="*/ 4 h 33"/>
                <a:gd name="T28" fmla="*/ 10 w 30"/>
                <a:gd name="T29" fmla="*/ 1 h 33"/>
                <a:gd name="T30" fmla="*/ 20 w 30"/>
                <a:gd name="T31" fmla="*/ 1 h 33"/>
                <a:gd name="T32" fmla="*/ 27 w 30"/>
                <a:gd name="T33" fmla="*/ 3 h 33"/>
                <a:gd name="T34" fmla="*/ 29 w 30"/>
                <a:gd name="T35" fmla="*/ 5 h 33"/>
                <a:gd name="T36" fmla="*/ 29 w 30"/>
                <a:gd name="T37" fmla="*/ 9 h 33"/>
                <a:gd name="T38" fmla="*/ 20 w 30"/>
                <a:gd name="T39" fmla="*/ 10 h 33"/>
                <a:gd name="T40" fmla="*/ 20 w 30"/>
                <a:gd name="T41" fmla="*/ 9 h 33"/>
                <a:gd name="T42" fmla="*/ 19 w 30"/>
                <a:gd name="T43" fmla="*/ 8 h 33"/>
                <a:gd name="T44" fmla="*/ 15 w 30"/>
                <a:gd name="T45" fmla="*/ 7 h 33"/>
                <a:gd name="T46" fmla="*/ 12 w 30"/>
                <a:gd name="T47" fmla="*/ 7 h 33"/>
                <a:gd name="T48" fmla="*/ 11 w 30"/>
                <a:gd name="T49" fmla="*/ 9 h 33"/>
                <a:gd name="T50" fmla="*/ 16 w 30"/>
                <a:gd name="T51" fmla="*/ 12 h 33"/>
                <a:gd name="T52" fmla="*/ 24 w 30"/>
                <a:gd name="T53" fmla="*/ 15 h 33"/>
                <a:gd name="T54" fmla="*/ 28 w 30"/>
                <a:gd name="T55" fmla="*/ 17 h 33"/>
                <a:gd name="T56" fmla="*/ 30 w 30"/>
                <a:gd name="T57" fmla="*/ 19 h 33"/>
                <a:gd name="T58" fmla="*/ 30 w 30"/>
                <a:gd name="T59" fmla="*/ 23 h 33"/>
                <a:gd name="T60" fmla="*/ 30 w 30"/>
                <a:gd name="T61" fmla="*/ 26 h 33"/>
                <a:gd name="T62" fmla="*/ 29 w 30"/>
                <a:gd name="T63" fmla="*/ 28 h 33"/>
                <a:gd name="T64" fmla="*/ 23 w 30"/>
                <a:gd name="T65" fmla="*/ 32 h 33"/>
                <a:gd name="T66" fmla="*/ 15 w 30"/>
                <a:gd name="T67" fmla="*/ 33 h 33"/>
                <a:gd name="T68" fmla="*/ 4 w 30"/>
                <a:gd name="T69" fmla="*/ 31 h 33"/>
                <a:gd name="T70" fmla="*/ 2 w 30"/>
                <a:gd name="T71" fmla="*/ 27 h 33"/>
                <a:gd name="T72" fmla="*/ 0 w 30"/>
                <a:gd name="T73" fmla="*/ 23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
                <a:gd name="T112" fmla="*/ 0 h 33"/>
                <a:gd name="T113" fmla="*/ 30 w 30"/>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 h="33">
                  <a:moveTo>
                    <a:pt x="0" y="23"/>
                  </a:moveTo>
                  <a:lnTo>
                    <a:pt x="10" y="23"/>
                  </a:lnTo>
                  <a:lnTo>
                    <a:pt x="11" y="24"/>
                  </a:lnTo>
                  <a:lnTo>
                    <a:pt x="11" y="25"/>
                  </a:lnTo>
                  <a:lnTo>
                    <a:pt x="12" y="26"/>
                  </a:lnTo>
                  <a:lnTo>
                    <a:pt x="13" y="26"/>
                  </a:lnTo>
                  <a:lnTo>
                    <a:pt x="14" y="26"/>
                  </a:lnTo>
                  <a:lnTo>
                    <a:pt x="15" y="27"/>
                  </a:lnTo>
                  <a:lnTo>
                    <a:pt x="18" y="26"/>
                  </a:lnTo>
                  <a:lnTo>
                    <a:pt x="19" y="26"/>
                  </a:lnTo>
                  <a:lnTo>
                    <a:pt x="20" y="25"/>
                  </a:lnTo>
                  <a:lnTo>
                    <a:pt x="21" y="24"/>
                  </a:lnTo>
                  <a:lnTo>
                    <a:pt x="20" y="23"/>
                  </a:lnTo>
                  <a:lnTo>
                    <a:pt x="20" y="21"/>
                  </a:lnTo>
                  <a:lnTo>
                    <a:pt x="19" y="21"/>
                  </a:lnTo>
                  <a:lnTo>
                    <a:pt x="18" y="20"/>
                  </a:lnTo>
                  <a:lnTo>
                    <a:pt x="16" y="20"/>
                  </a:lnTo>
                  <a:lnTo>
                    <a:pt x="14" y="19"/>
                  </a:lnTo>
                  <a:lnTo>
                    <a:pt x="11" y="18"/>
                  </a:lnTo>
                  <a:lnTo>
                    <a:pt x="7" y="18"/>
                  </a:lnTo>
                  <a:lnTo>
                    <a:pt x="5" y="17"/>
                  </a:lnTo>
                  <a:lnTo>
                    <a:pt x="3" y="15"/>
                  </a:lnTo>
                  <a:lnTo>
                    <a:pt x="2" y="12"/>
                  </a:lnTo>
                  <a:lnTo>
                    <a:pt x="2" y="10"/>
                  </a:lnTo>
                  <a:lnTo>
                    <a:pt x="2" y="8"/>
                  </a:lnTo>
                  <a:lnTo>
                    <a:pt x="2" y="5"/>
                  </a:lnTo>
                  <a:lnTo>
                    <a:pt x="3" y="4"/>
                  </a:lnTo>
                  <a:lnTo>
                    <a:pt x="5" y="3"/>
                  </a:lnTo>
                  <a:lnTo>
                    <a:pt x="10" y="1"/>
                  </a:lnTo>
                  <a:lnTo>
                    <a:pt x="15" y="0"/>
                  </a:lnTo>
                  <a:lnTo>
                    <a:pt x="20" y="1"/>
                  </a:lnTo>
                  <a:lnTo>
                    <a:pt x="23" y="2"/>
                  </a:lnTo>
                  <a:lnTo>
                    <a:pt x="27" y="3"/>
                  </a:lnTo>
                  <a:lnTo>
                    <a:pt x="28" y="4"/>
                  </a:lnTo>
                  <a:lnTo>
                    <a:pt x="29" y="5"/>
                  </a:lnTo>
                  <a:lnTo>
                    <a:pt x="29" y="7"/>
                  </a:lnTo>
                  <a:lnTo>
                    <a:pt x="29" y="9"/>
                  </a:lnTo>
                  <a:lnTo>
                    <a:pt x="29" y="10"/>
                  </a:lnTo>
                  <a:lnTo>
                    <a:pt x="20" y="10"/>
                  </a:lnTo>
                  <a:lnTo>
                    <a:pt x="20" y="9"/>
                  </a:lnTo>
                  <a:lnTo>
                    <a:pt x="19" y="8"/>
                  </a:lnTo>
                  <a:lnTo>
                    <a:pt x="18" y="7"/>
                  </a:lnTo>
                  <a:lnTo>
                    <a:pt x="15" y="7"/>
                  </a:lnTo>
                  <a:lnTo>
                    <a:pt x="13" y="7"/>
                  </a:lnTo>
                  <a:lnTo>
                    <a:pt x="12" y="7"/>
                  </a:lnTo>
                  <a:lnTo>
                    <a:pt x="11" y="8"/>
                  </a:lnTo>
                  <a:lnTo>
                    <a:pt x="11" y="9"/>
                  </a:lnTo>
                  <a:lnTo>
                    <a:pt x="12" y="11"/>
                  </a:lnTo>
                  <a:lnTo>
                    <a:pt x="16" y="12"/>
                  </a:lnTo>
                  <a:lnTo>
                    <a:pt x="21" y="13"/>
                  </a:lnTo>
                  <a:lnTo>
                    <a:pt x="24" y="15"/>
                  </a:lnTo>
                  <a:lnTo>
                    <a:pt x="27" y="16"/>
                  </a:lnTo>
                  <a:lnTo>
                    <a:pt x="28" y="17"/>
                  </a:lnTo>
                  <a:lnTo>
                    <a:pt x="29" y="18"/>
                  </a:lnTo>
                  <a:lnTo>
                    <a:pt x="30" y="19"/>
                  </a:lnTo>
                  <a:lnTo>
                    <a:pt x="30" y="20"/>
                  </a:lnTo>
                  <a:lnTo>
                    <a:pt x="30" y="23"/>
                  </a:lnTo>
                  <a:lnTo>
                    <a:pt x="30" y="24"/>
                  </a:lnTo>
                  <a:lnTo>
                    <a:pt x="30" y="26"/>
                  </a:lnTo>
                  <a:lnTo>
                    <a:pt x="29" y="27"/>
                  </a:lnTo>
                  <a:lnTo>
                    <a:pt x="29" y="28"/>
                  </a:lnTo>
                  <a:lnTo>
                    <a:pt x="27" y="31"/>
                  </a:lnTo>
                  <a:lnTo>
                    <a:pt x="23" y="32"/>
                  </a:lnTo>
                  <a:lnTo>
                    <a:pt x="20" y="33"/>
                  </a:lnTo>
                  <a:lnTo>
                    <a:pt x="15" y="33"/>
                  </a:lnTo>
                  <a:lnTo>
                    <a:pt x="8" y="32"/>
                  </a:lnTo>
                  <a:lnTo>
                    <a:pt x="4" y="31"/>
                  </a:lnTo>
                  <a:lnTo>
                    <a:pt x="3" y="28"/>
                  </a:lnTo>
                  <a:lnTo>
                    <a:pt x="2" y="27"/>
                  </a:lnTo>
                  <a:lnTo>
                    <a:pt x="0" y="25"/>
                  </a:lnTo>
                  <a:lnTo>
                    <a:pt x="0" y="23"/>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48" name="Freeform 30"/>
            <p:cNvSpPr>
              <a:spLocks noEditPoints="1"/>
            </p:cNvSpPr>
            <p:nvPr/>
          </p:nvSpPr>
          <p:spPr bwMode="auto">
            <a:xfrm>
              <a:off x="5205" y="644"/>
              <a:ext cx="39" cy="41"/>
            </a:xfrm>
            <a:custGeom>
              <a:avLst/>
              <a:gdLst>
                <a:gd name="T0" fmla="*/ 16 w 39"/>
                <a:gd name="T1" fmla="*/ 9 h 41"/>
                <a:gd name="T2" fmla="*/ 28 w 39"/>
                <a:gd name="T3" fmla="*/ 9 h 41"/>
                <a:gd name="T4" fmla="*/ 39 w 39"/>
                <a:gd name="T5" fmla="*/ 41 h 41"/>
                <a:gd name="T6" fmla="*/ 29 w 39"/>
                <a:gd name="T7" fmla="*/ 41 h 41"/>
                <a:gd name="T8" fmla="*/ 27 w 39"/>
                <a:gd name="T9" fmla="*/ 34 h 41"/>
                <a:gd name="T10" fmla="*/ 13 w 39"/>
                <a:gd name="T11" fmla="*/ 34 h 41"/>
                <a:gd name="T12" fmla="*/ 11 w 39"/>
                <a:gd name="T13" fmla="*/ 40 h 41"/>
                <a:gd name="T14" fmla="*/ 0 w 39"/>
                <a:gd name="T15" fmla="*/ 40 h 41"/>
                <a:gd name="T16" fmla="*/ 16 w 39"/>
                <a:gd name="T17" fmla="*/ 9 h 41"/>
                <a:gd name="T18" fmla="*/ 24 w 39"/>
                <a:gd name="T19" fmla="*/ 28 h 41"/>
                <a:gd name="T20" fmla="*/ 21 w 39"/>
                <a:gd name="T21" fmla="*/ 16 h 41"/>
                <a:gd name="T22" fmla="*/ 21 w 39"/>
                <a:gd name="T23" fmla="*/ 16 h 41"/>
                <a:gd name="T24" fmla="*/ 15 w 39"/>
                <a:gd name="T25" fmla="*/ 28 h 41"/>
                <a:gd name="T26" fmla="*/ 24 w 39"/>
                <a:gd name="T27" fmla="*/ 28 h 41"/>
                <a:gd name="T28" fmla="*/ 24 w 39"/>
                <a:gd name="T29" fmla="*/ 0 h 41"/>
                <a:gd name="T30" fmla="*/ 29 w 39"/>
                <a:gd name="T31" fmla="*/ 7 h 41"/>
                <a:gd name="T32" fmla="*/ 23 w 39"/>
                <a:gd name="T33" fmla="*/ 7 h 41"/>
                <a:gd name="T34" fmla="*/ 15 w 39"/>
                <a:gd name="T35" fmla="*/ 0 h 41"/>
                <a:gd name="T36" fmla="*/ 24 w 39"/>
                <a:gd name="T37" fmla="*/ 0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41"/>
                <a:gd name="T59" fmla="*/ 39 w 39"/>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41">
                  <a:moveTo>
                    <a:pt x="16" y="9"/>
                  </a:moveTo>
                  <a:lnTo>
                    <a:pt x="28" y="9"/>
                  </a:lnTo>
                  <a:lnTo>
                    <a:pt x="39" y="41"/>
                  </a:lnTo>
                  <a:lnTo>
                    <a:pt x="29" y="41"/>
                  </a:lnTo>
                  <a:lnTo>
                    <a:pt x="27" y="34"/>
                  </a:lnTo>
                  <a:lnTo>
                    <a:pt x="13" y="34"/>
                  </a:lnTo>
                  <a:lnTo>
                    <a:pt x="11" y="40"/>
                  </a:lnTo>
                  <a:lnTo>
                    <a:pt x="0" y="40"/>
                  </a:lnTo>
                  <a:lnTo>
                    <a:pt x="16" y="9"/>
                  </a:lnTo>
                  <a:close/>
                  <a:moveTo>
                    <a:pt x="24" y="28"/>
                  </a:moveTo>
                  <a:lnTo>
                    <a:pt x="21" y="16"/>
                  </a:lnTo>
                  <a:lnTo>
                    <a:pt x="15" y="28"/>
                  </a:lnTo>
                  <a:lnTo>
                    <a:pt x="24" y="28"/>
                  </a:lnTo>
                  <a:close/>
                  <a:moveTo>
                    <a:pt x="24" y="0"/>
                  </a:moveTo>
                  <a:lnTo>
                    <a:pt x="29" y="7"/>
                  </a:lnTo>
                  <a:lnTo>
                    <a:pt x="23" y="7"/>
                  </a:lnTo>
                  <a:lnTo>
                    <a:pt x="15" y="0"/>
                  </a:lnTo>
                  <a:lnTo>
                    <a:pt x="24" y="0"/>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49" name="Freeform 31"/>
            <p:cNvSpPr>
              <a:spLocks/>
            </p:cNvSpPr>
            <p:nvPr/>
          </p:nvSpPr>
          <p:spPr bwMode="auto">
            <a:xfrm>
              <a:off x="5248" y="655"/>
              <a:ext cx="36" cy="35"/>
            </a:xfrm>
            <a:custGeom>
              <a:avLst/>
              <a:gdLst>
                <a:gd name="T0" fmla="*/ 3 w 36"/>
                <a:gd name="T1" fmla="*/ 0 h 35"/>
                <a:gd name="T2" fmla="*/ 17 w 36"/>
                <a:gd name="T3" fmla="*/ 1 h 35"/>
                <a:gd name="T4" fmla="*/ 25 w 36"/>
                <a:gd name="T5" fmla="*/ 25 h 35"/>
                <a:gd name="T6" fmla="*/ 25 w 36"/>
                <a:gd name="T7" fmla="*/ 25 h 35"/>
                <a:gd name="T8" fmla="*/ 28 w 36"/>
                <a:gd name="T9" fmla="*/ 3 h 35"/>
                <a:gd name="T10" fmla="*/ 36 w 36"/>
                <a:gd name="T11" fmla="*/ 4 h 35"/>
                <a:gd name="T12" fmla="*/ 32 w 36"/>
                <a:gd name="T13" fmla="*/ 35 h 35"/>
                <a:gd name="T14" fmla="*/ 19 w 36"/>
                <a:gd name="T15" fmla="*/ 33 h 35"/>
                <a:gd name="T16" fmla="*/ 11 w 36"/>
                <a:gd name="T17" fmla="*/ 8 h 35"/>
                <a:gd name="T18" fmla="*/ 8 w 36"/>
                <a:gd name="T19" fmla="*/ 32 h 35"/>
                <a:gd name="T20" fmla="*/ 0 w 36"/>
                <a:gd name="T21" fmla="*/ 31 h 35"/>
                <a:gd name="T22" fmla="*/ 3 w 36"/>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5"/>
                <a:gd name="T38" fmla="*/ 36 w 36"/>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5">
                  <a:moveTo>
                    <a:pt x="3" y="0"/>
                  </a:moveTo>
                  <a:lnTo>
                    <a:pt x="17" y="1"/>
                  </a:lnTo>
                  <a:lnTo>
                    <a:pt x="25" y="25"/>
                  </a:lnTo>
                  <a:lnTo>
                    <a:pt x="28" y="3"/>
                  </a:lnTo>
                  <a:lnTo>
                    <a:pt x="36" y="4"/>
                  </a:lnTo>
                  <a:lnTo>
                    <a:pt x="32" y="35"/>
                  </a:lnTo>
                  <a:lnTo>
                    <a:pt x="19" y="33"/>
                  </a:lnTo>
                  <a:lnTo>
                    <a:pt x="11" y="8"/>
                  </a:lnTo>
                  <a:lnTo>
                    <a:pt x="8" y="32"/>
                  </a:lnTo>
                  <a:lnTo>
                    <a:pt x="0" y="31"/>
                  </a:lnTo>
                  <a:lnTo>
                    <a:pt x="3" y="0"/>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50" name="Freeform 32"/>
            <p:cNvSpPr>
              <a:spLocks/>
            </p:cNvSpPr>
            <p:nvPr/>
          </p:nvSpPr>
          <p:spPr bwMode="auto">
            <a:xfrm>
              <a:off x="5288" y="662"/>
              <a:ext cx="35" cy="34"/>
            </a:xfrm>
            <a:custGeom>
              <a:avLst/>
              <a:gdLst>
                <a:gd name="T0" fmla="*/ 26 w 35"/>
                <a:gd name="T1" fmla="*/ 10 h 34"/>
                <a:gd name="T2" fmla="*/ 24 w 35"/>
                <a:gd name="T3" fmla="*/ 8 h 34"/>
                <a:gd name="T4" fmla="*/ 22 w 35"/>
                <a:gd name="T5" fmla="*/ 7 h 34"/>
                <a:gd name="T6" fmla="*/ 18 w 35"/>
                <a:gd name="T7" fmla="*/ 7 h 34"/>
                <a:gd name="T8" fmla="*/ 15 w 35"/>
                <a:gd name="T9" fmla="*/ 8 h 34"/>
                <a:gd name="T10" fmla="*/ 12 w 35"/>
                <a:gd name="T11" fmla="*/ 10 h 34"/>
                <a:gd name="T12" fmla="*/ 10 w 35"/>
                <a:gd name="T13" fmla="*/ 14 h 34"/>
                <a:gd name="T14" fmla="*/ 10 w 35"/>
                <a:gd name="T15" fmla="*/ 17 h 34"/>
                <a:gd name="T16" fmla="*/ 10 w 35"/>
                <a:gd name="T17" fmla="*/ 20 h 34"/>
                <a:gd name="T18" fmla="*/ 10 w 35"/>
                <a:gd name="T19" fmla="*/ 21 h 34"/>
                <a:gd name="T20" fmla="*/ 11 w 35"/>
                <a:gd name="T21" fmla="*/ 23 h 34"/>
                <a:gd name="T22" fmla="*/ 14 w 35"/>
                <a:gd name="T23" fmla="*/ 26 h 34"/>
                <a:gd name="T24" fmla="*/ 16 w 35"/>
                <a:gd name="T25" fmla="*/ 28 h 34"/>
                <a:gd name="T26" fmla="*/ 20 w 35"/>
                <a:gd name="T27" fmla="*/ 28 h 34"/>
                <a:gd name="T28" fmla="*/ 22 w 35"/>
                <a:gd name="T29" fmla="*/ 28 h 34"/>
                <a:gd name="T30" fmla="*/ 23 w 35"/>
                <a:gd name="T31" fmla="*/ 28 h 34"/>
                <a:gd name="T32" fmla="*/ 17 w 35"/>
                <a:gd name="T33" fmla="*/ 21 h 34"/>
                <a:gd name="T34" fmla="*/ 34 w 35"/>
                <a:gd name="T35" fmla="*/ 18 h 34"/>
                <a:gd name="T36" fmla="*/ 26 w 35"/>
                <a:gd name="T37" fmla="*/ 34 h 34"/>
                <a:gd name="T38" fmla="*/ 19 w 35"/>
                <a:gd name="T39" fmla="*/ 33 h 34"/>
                <a:gd name="T40" fmla="*/ 15 w 35"/>
                <a:gd name="T41" fmla="*/ 33 h 34"/>
                <a:gd name="T42" fmla="*/ 11 w 35"/>
                <a:gd name="T43" fmla="*/ 32 h 34"/>
                <a:gd name="T44" fmla="*/ 7 w 35"/>
                <a:gd name="T45" fmla="*/ 30 h 34"/>
                <a:gd name="T46" fmla="*/ 2 w 35"/>
                <a:gd name="T47" fmla="*/ 26 h 34"/>
                <a:gd name="T48" fmla="*/ 0 w 35"/>
                <a:gd name="T49" fmla="*/ 21 h 34"/>
                <a:gd name="T50" fmla="*/ 0 w 35"/>
                <a:gd name="T51" fmla="*/ 16 h 34"/>
                <a:gd name="T52" fmla="*/ 1 w 35"/>
                <a:gd name="T53" fmla="*/ 10 h 34"/>
                <a:gd name="T54" fmla="*/ 4 w 35"/>
                <a:gd name="T55" fmla="*/ 6 h 34"/>
                <a:gd name="T56" fmla="*/ 10 w 35"/>
                <a:gd name="T57" fmla="*/ 1 h 34"/>
                <a:gd name="T58" fmla="*/ 17 w 35"/>
                <a:gd name="T59" fmla="*/ 0 h 34"/>
                <a:gd name="T60" fmla="*/ 25 w 35"/>
                <a:gd name="T61" fmla="*/ 1 h 34"/>
                <a:gd name="T62" fmla="*/ 31 w 35"/>
                <a:gd name="T63" fmla="*/ 4 h 34"/>
                <a:gd name="T64" fmla="*/ 34 w 35"/>
                <a:gd name="T65" fmla="*/ 7 h 34"/>
                <a:gd name="T66" fmla="*/ 35 w 35"/>
                <a:gd name="T67" fmla="*/ 12 h 34"/>
                <a:gd name="T68" fmla="*/ 26 w 35"/>
                <a:gd name="T69" fmla="*/ 12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34"/>
                <a:gd name="T107" fmla="*/ 35 w 3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34">
                  <a:moveTo>
                    <a:pt x="26" y="12"/>
                  </a:moveTo>
                  <a:lnTo>
                    <a:pt x="26" y="10"/>
                  </a:lnTo>
                  <a:lnTo>
                    <a:pt x="24" y="8"/>
                  </a:lnTo>
                  <a:lnTo>
                    <a:pt x="23" y="7"/>
                  </a:lnTo>
                  <a:lnTo>
                    <a:pt x="22" y="7"/>
                  </a:lnTo>
                  <a:lnTo>
                    <a:pt x="20" y="7"/>
                  </a:lnTo>
                  <a:lnTo>
                    <a:pt x="18" y="7"/>
                  </a:lnTo>
                  <a:lnTo>
                    <a:pt x="17" y="7"/>
                  </a:lnTo>
                  <a:lnTo>
                    <a:pt x="15" y="8"/>
                  </a:lnTo>
                  <a:lnTo>
                    <a:pt x="14" y="9"/>
                  </a:lnTo>
                  <a:lnTo>
                    <a:pt x="12" y="10"/>
                  </a:lnTo>
                  <a:lnTo>
                    <a:pt x="11" y="12"/>
                  </a:lnTo>
                  <a:lnTo>
                    <a:pt x="10" y="14"/>
                  </a:lnTo>
                  <a:lnTo>
                    <a:pt x="10" y="16"/>
                  </a:lnTo>
                  <a:lnTo>
                    <a:pt x="10" y="17"/>
                  </a:lnTo>
                  <a:lnTo>
                    <a:pt x="10" y="18"/>
                  </a:lnTo>
                  <a:lnTo>
                    <a:pt x="10" y="20"/>
                  </a:lnTo>
                  <a:lnTo>
                    <a:pt x="10" y="21"/>
                  </a:lnTo>
                  <a:lnTo>
                    <a:pt x="11" y="23"/>
                  </a:lnTo>
                  <a:lnTo>
                    <a:pt x="12" y="25"/>
                  </a:lnTo>
                  <a:lnTo>
                    <a:pt x="14" y="26"/>
                  </a:lnTo>
                  <a:lnTo>
                    <a:pt x="15" y="26"/>
                  </a:lnTo>
                  <a:lnTo>
                    <a:pt x="16" y="28"/>
                  </a:lnTo>
                  <a:lnTo>
                    <a:pt x="18" y="28"/>
                  </a:lnTo>
                  <a:lnTo>
                    <a:pt x="20" y="28"/>
                  </a:lnTo>
                  <a:lnTo>
                    <a:pt x="22" y="28"/>
                  </a:lnTo>
                  <a:lnTo>
                    <a:pt x="23" y="28"/>
                  </a:lnTo>
                  <a:lnTo>
                    <a:pt x="24" y="22"/>
                  </a:lnTo>
                  <a:lnTo>
                    <a:pt x="17" y="21"/>
                  </a:lnTo>
                  <a:lnTo>
                    <a:pt x="18" y="15"/>
                  </a:lnTo>
                  <a:lnTo>
                    <a:pt x="34" y="18"/>
                  </a:lnTo>
                  <a:lnTo>
                    <a:pt x="31" y="34"/>
                  </a:lnTo>
                  <a:lnTo>
                    <a:pt x="26" y="34"/>
                  </a:lnTo>
                  <a:lnTo>
                    <a:pt x="20" y="33"/>
                  </a:lnTo>
                  <a:lnTo>
                    <a:pt x="19" y="33"/>
                  </a:lnTo>
                  <a:lnTo>
                    <a:pt x="17" y="33"/>
                  </a:lnTo>
                  <a:lnTo>
                    <a:pt x="15" y="33"/>
                  </a:lnTo>
                  <a:lnTo>
                    <a:pt x="14" y="33"/>
                  </a:lnTo>
                  <a:lnTo>
                    <a:pt x="11" y="32"/>
                  </a:lnTo>
                  <a:lnTo>
                    <a:pt x="9" y="31"/>
                  </a:lnTo>
                  <a:lnTo>
                    <a:pt x="7" y="30"/>
                  </a:lnTo>
                  <a:lnTo>
                    <a:pt x="6" y="29"/>
                  </a:lnTo>
                  <a:lnTo>
                    <a:pt x="2" y="26"/>
                  </a:lnTo>
                  <a:lnTo>
                    <a:pt x="1" y="23"/>
                  </a:lnTo>
                  <a:lnTo>
                    <a:pt x="0" y="21"/>
                  </a:lnTo>
                  <a:lnTo>
                    <a:pt x="0" y="18"/>
                  </a:lnTo>
                  <a:lnTo>
                    <a:pt x="0" y="16"/>
                  </a:lnTo>
                  <a:lnTo>
                    <a:pt x="0" y="14"/>
                  </a:lnTo>
                  <a:lnTo>
                    <a:pt x="1" y="10"/>
                  </a:lnTo>
                  <a:lnTo>
                    <a:pt x="2" y="8"/>
                  </a:lnTo>
                  <a:lnTo>
                    <a:pt x="4" y="6"/>
                  </a:lnTo>
                  <a:lnTo>
                    <a:pt x="7" y="4"/>
                  </a:lnTo>
                  <a:lnTo>
                    <a:pt x="10" y="1"/>
                  </a:lnTo>
                  <a:lnTo>
                    <a:pt x="14" y="0"/>
                  </a:lnTo>
                  <a:lnTo>
                    <a:pt x="17" y="0"/>
                  </a:lnTo>
                  <a:lnTo>
                    <a:pt x="22" y="1"/>
                  </a:lnTo>
                  <a:lnTo>
                    <a:pt x="25" y="1"/>
                  </a:lnTo>
                  <a:lnTo>
                    <a:pt x="28" y="2"/>
                  </a:lnTo>
                  <a:lnTo>
                    <a:pt x="31" y="4"/>
                  </a:lnTo>
                  <a:lnTo>
                    <a:pt x="33" y="5"/>
                  </a:lnTo>
                  <a:lnTo>
                    <a:pt x="34" y="7"/>
                  </a:lnTo>
                  <a:lnTo>
                    <a:pt x="35" y="9"/>
                  </a:lnTo>
                  <a:lnTo>
                    <a:pt x="35" y="12"/>
                  </a:lnTo>
                  <a:lnTo>
                    <a:pt x="35" y="14"/>
                  </a:lnTo>
                  <a:lnTo>
                    <a:pt x="26" y="12"/>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51" name="Freeform 33"/>
            <p:cNvSpPr>
              <a:spLocks/>
            </p:cNvSpPr>
            <p:nvPr/>
          </p:nvSpPr>
          <p:spPr bwMode="auto">
            <a:xfrm>
              <a:off x="4802" y="608"/>
              <a:ext cx="760" cy="826"/>
            </a:xfrm>
            <a:custGeom>
              <a:avLst/>
              <a:gdLst>
                <a:gd name="T0" fmla="*/ 100 w 760"/>
                <a:gd name="T1" fmla="*/ 19 h 826"/>
                <a:gd name="T2" fmla="*/ 137 w 760"/>
                <a:gd name="T3" fmla="*/ 67 h 826"/>
                <a:gd name="T4" fmla="*/ 178 w 760"/>
                <a:gd name="T5" fmla="*/ 109 h 826"/>
                <a:gd name="T6" fmla="*/ 224 w 760"/>
                <a:gd name="T7" fmla="*/ 145 h 826"/>
                <a:gd name="T8" fmla="*/ 275 w 760"/>
                <a:gd name="T9" fmla="*/ 174 h 826"/>
                <a:gd name="T10" fmla="*/ 333 w 760"/>
                <a:gd name="T11" fmla="*/ 198 h 826"/>
                <a:gd name="T12" fmla="*/ 368 w 760"/>
                <a:gd name="T13" fmla="*/ 185 h 826"/>
                <a:gd name="T14" fmla="*/ 400 w 760"/>
                <a:gd name="T15" fmla="*/ 190 h 826"/>
                <a:gd name="T16" fmla="*/ 445 w 760"/>
                <a:gd name="T17" fmla="*/ 196 h 826"/>
                <a:gd name="T18" fmla="*/ 511 w 760"/>
                <a:gd name="T19" fmla="*/ 162 h 826"/>
                <a:gd name="T20" fmla="*/ 573 w 760"/>
                <a:gd name="T21" fmla="*/ 117 h 826"/>
                <a:gd name="T22" fmla="*/ 644 w 760"/>
                <a:gd name="T23" fmla="*/ 48 h 826"/>
                <a:gd name="T24" fmla="*/ 760 w 760"/>
                <a:gd name="T25" fmla="*/ 51 h 826"/>
                <a:gd name="T26" fmla="*/ 716 w 760"/>
                <a:gd name="T27" fmla="*/ 115 h 826"/>
                <a:gd name="T28" fmla="*/ 665 w 760"/>
                <a:gd name="T29" fmla="*/ 164 h 826"/>
                <a:gd name="T30" fmla="*/ 601 w 760"/>
                <a:gd name="T31" fmla="*/ 210 h 826"/>
                <a:gd name="T32" fmla="*/ 532 w 760"/>
                <a:gd name="T33" fmla="*/ 239 h 826"/>
                <a:gd name="T34" fmla="*/ 458 w 760"/>
                <a:gd name="T35" fmla="*/ 260 h 826"/>
                <a:gd name="T36" fmla="*/ 443 w 760"/>
                <a:gd name="T37" fmla="*/ 299 h 826"/>
                <a:gd name="T38" fmla="*/ 451 w 760"/>
                <a:gd name="T39" fmla="*/ 354 h 826"/>
                <a:gd name="T40" fmla="*/ 450 w 760"/>
                <a:gd name="T41" fmla="*/ 403 h 826"/>
                <a:gd name="T42" fmla="*/ 437 w 760"/>
                <a:gd name="T43" fmla="*/ 460 h 826"/>
                <a:gd name="T44" fmla="*/ 421 w 760"/>
                <a:gd name="T45" fmla="*/ 498 h 826"/>
                <a:gd name="T46" fmla="*/ 413 w 760"/>
                <a:gd name="T47" fmla="*/ 553 h 826"/>
                <a:gd name="T48" fmla="*/ 407 w 760"/>
                <a:gd name="T49" fmla="*/ 579 h 826"/>
                <a:gd name="T50" fmla="*/ 386 w 760"/>
                <a:gd name="T51" fmla="*/ 498 h 826"/>
                <a:gd name="T52" fmla="*/ 385 w 760"/>
                <a:gd name="T53" fmla="*/ 451 h 826"/>
                <a:gd name="T54" fmla="*/ 395 w 760"/>
                <a:gd name="T55" fmla="*/ 360 h 826"/>
                <a:gd name="T56" fmla="*/ 409 w 760"/>
                <a:gd name="T57" fmla="*/ 280 h 826"/>
                <a:gd name="T58" fmla="*/ 344 w 760"/>
                <a:gd name="T59" fmla="*/ 276 h 826"/>
                <a:gd name="T60" fmla="*/ 336 w 760"/>
                <a:gd name="T61" fmla="*/ 329 h 826"/>
                <a:gd name="T62" fmla="*/ 342 w 760"/>
                <a:gd name="T63" fmla="*/ 408 h 826"/>
                <a:gd name="T64" fmla="*/ 349 w 760"/>
                <a:gd name="T65" fmla="*/ 495 h 826"/>
                <a:gd name="T66" fmla="*/ 345 w 760"/>
                <a:gd name="T67" fmla="*/ 567 h 826"/>
                <a:gd name="T68" fmla="*/ 336 w 760"/>
                <a:gd name="T69" fmla="*/ 638 h 826"/>
                <a:gd name="T70" fmla="*/ 309 w 760"/>
                <a:gd name="T71" fmla="*/ 781 h 826"/>
                <a:gd name="T72" fmla="*/ 294 w 760"/>
                <a:gd name="T73" fmla="*/ 778 h 826"/>
                <a:gd name="T74" fmla="*/ 288 w 760"/>
                <a:gd name="T75" fmla="*/ 706 h 826"/>
                <a:gd name="T76" fmla="*/ 282 w 760"/>
                <a:gd name="T77" fmla="*/ 634 h 826"/>
                <a:gd name="T78" fmla="*/ 278 w 760"/>
                <a:gd name="T79" fmla="*/ 435 h 826"/>
                <a:gd name="T80" fmla="*/ 276 w 760"/>
                <a:gd name="T81" fmla="*/ 386 h 826"/>
                <a:gd name="T82" fmla="*/ 287 w 760"/>
                <a:gd name="T83" fmla="*/ 340 h 826"/>
                <a:gd name="T84" fmla="*/ 271 w 760"/>
                <a:gd name="T85" fmla="*/ 258 h 826"/>
                <a:gd name="T86" fmla="*/ 186 w 760"/>
                <a:gd name="T87" fmla="*/ 230 h 826"/>
                <a:gd name="T88" fmla="*/ 127 w 760"/>
                <a:gd name="T89" fmla="*/ 197 h 826"/>
                <a:gd name="T90" fmla="*/ 69 w 760"/>
                <a:gd name="T91" fmla="*/ 149 h 826"/>
                <a:gd name="T92" fmla="*/ 17 w 760"/>
                <a:gd name="T93" fmla="*/ 80 h 8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0"/>
                <a:gd name="T142" fmla="*/ 0 h 826"/>
                <a:gd name="T143" fmla="*/ 760 w 760"/>
                <a:gd name="T144" fmla="*/ 826 h 8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0" h="826">
                  <a:moveTo>
                    <a:pt x="0" y="52"/>
                  </a:moveTo>
                  <a:lnTo>
                    <a:pt x="89" y="0"/>
                  </a:lnTo>
                  <a:lnTo>
                    <a:pt x="100" y="19"/>
                  </a:lnTo>
                  <a:lnTo>
                    <a:pt x="112" y="35"/>
                  </a:lnTo>
                  <a:lnTo>
                    <a:pt x="124" y="51"/>
                  </a:lnTo>
                  <a:lnTo>
                    <a:pt x="137" y="67"/>
                  </a:lnTo>
                  <a:lnTo>
                    <a:pt x="151" y="82"/>
                  </a:lnTo>
                  <a:lnTo>
                    <a:pt x="164" y="95"/>
                  </a:lnTo>
                  <a:lnTo>
                    <a:pt x="178" y="109"/>
                  </a:lnTo>
                  <a:lnTo>
                    <a:pt x="193" y="122"/>
                  </a:lnTo>
                  <a:lnTo>
                    <a:pt x="208" y="133"/>
                  </a:lnTo>
                  <a:lnTo>
                    <a:pt x="224" y="145"/>
                  </a:lnTo>
                  <a:lnTo>
                    <a:pt x="240" y="155"/>
                  </a:lnTo>
                  <a:lnTo>
                    <a:pt x="257" y="165"/>
                  </a:lnTo>
                  <a:lnTo>
                    <a:pt x="275" y="174"/>
                  </a:lnTo>
                  <a:lnTo>
                    <a:pt x="294" y="183"/>
                  </a:lnTo>
                  <a:lnTo>
                    <a:pt x="313" y="191"/>
                  </a:lnTo>
                  <a:lnTo>
                    <a:pt x="333" y="198"/>
                  </a:lnTo>
                  <a:lnTo>
                    <a:pt x="345" y="191"/>
                  </a:lnTo>
                  <a:lnTo>
                    <a:pt x="357" y="187"/>
                  </a:lnTo>
                  <a:lnTo>
                    <a:pt x="368" y="185"/>
                  </a:lnTo>
                  <a:lnTo>
                    <a:pt x="379" y="185"/>
                  </a:lnTo>
                  <a:lnTo>
                    <a:pt x="390" y="187"/>
                  </a:lnTo>
                  <a:lnTo>
                    <a:pt x="400" y="190"/>
                  </a:lnTo>
                  <a:lnTo>
                    <a:pt x="410" y="197"/>
                  </a:lnTo>
                  <a:lnTo>
                    <a:pt x="421" y="205"/>
                  </a:lnTo>
                  <a:lnTo>
                    <a:pt x="445" y="196"/>
                  </a:lnTo>
                  <a:lnTo>
                    <a:pt x="467" y="185"/>
                  </a:lnTo>
                  <a:lnTo>
                    <a:pt x="490" y="173"/>
                  </a:lnTo>
                  <a:lnTo>
                    <a:pt x="511" y="162"/>
                  </a:lnTo>
                  <a:lnTo>
                    <a:pt x="533" y="148"/>
                  </a:lnTo>
                  <a:lnTo>
                    <a:pt x="553" y="133"/>
                  </a:lnTo>
                  <a:lnTo>
                    <a:pt x="573" y="117"/>
                  </a:lnTo>
                  <a:lnTo>
                    <a:pt x="593" y="100"/>
                  </a:lnTo>
                  <a:lnTo>
                    <a:pt x="621" y="74"/>
                  </a:lnTo>
                  <a:lnTo>
                    <a:pt x="644" y="48"/>
                  </a:lnTo>
                  <a:lnTo>
                    <a:pt x="663" y="26"/>
                  </a:lnTo>
                  <a:lnTo>
                    <a:pt x="681" y="3"/>
                  </a:lnTo>
                  <a:lnTo>
                    <a:pt x="760" y="51"/>
                  </a:lnTo>
                  <a:lnTo>
                    <a:pt x="745" y="75"/>
                  </a:lnTo>
                  <a:lnTo>
                    <a:pt x="731" y="95"/>
                  </a:lnTo>
                  <a:lnTo>
                    <a:pt x="716" y="115"/>
                  </a:lnTo>
                  <a:lnTo>
                    <a:pt x="700" y="132"/>
                  </a:lnTo>
                  <a:lnTo>
                    <a:pt x="684" y="148"/>
                  </a:lnTo>
                  <a:lnTo>
                    <a:pt x="665" y="164"/>
                  </a:lnTo>
                  <a:lnTo>
                    <a:pt x="646" y="180"/>
                  </a:lnTo>
                  <a:lnTo>
                    <a:pt x="624" y="195"/>
                  </a:lnTo>
                  <a:lnTo>
                    <a:pt x="601" y="210"/>
                  </a:lnTo>
                  <a:lnTo>
                    <a:pt x="578" y="221"/>
                  </a:lnTo>
                  <a:lnTo>
                    <a:pt x="556" y="231"/>
                  </a:lnTo>
                  <a:lnTo>
                    <a:pt x="532" y="239"/>
                  </a:lnTo>
                  <a:lnTo>
                    <a:pt x="508" y="247"/>
                  </a:lnTo>
                  <a:lnTo>
                    <a:pt x="482" y="254"/>
                  </a:lnTo>
                  <a:lnTo>
                    <a:pt x="458" y="260"/>
                  </a:lnTo>
                  <a:lnTo>
                    <a:pt x="433" y="267"/>
                  </a:lnTo>
                  <a:lnTo>
                    <a:pt x="438" y="283"/>
                  </a:lnTo>
                  <a:lnTo>
                    <a:pt x="443" y="299"/>
                  </a:lnTo>
                  <a:lnTo>
                    <a:pt x="447" y="316"/>
                  </a:lnTo>
                  <a:lnTo>
                    <a:pt x="450" y="333"/>
                  </a:lnTo>
                  <a:lnTo>
                    <a:pt x="451" y="354"/>
                  </a:lnTo>
                  <a:lnTo>
                    <a:pt x="451" y="373"/>
                  </a:lnTo>
                  <a:lnTo>
                    <a:pt x="451" y="389"/>
                  </a:lnTo>
                  <a:lnTo>
                    <a:pt x="450" y="403"/>
                  </a:lnTo>
                  <a:lnTo>
                    <a:pt x="446" y="427"/>
                  </a:lnTo>
                  <a:lnTo>
                    <a:pt x="441" y="445"/>
                  </a:lnTo>
                  <a:lnTo>
                    <a:pt x="437" y="460"/>
                  </a:lnTo>
                  <a:lnTo>
                    <a:pt x="431" y="472"/>
                  </a:lnTo>
                  <a:lnTo>
                    <a:pt x="425" y="485"/>
                  </a:lnTo>
                  <a:lnTo>
                    <a:pt x="421" y="498"/>
                  </a:lnTo>
                  <a:lnTo>
                    <a:pt x="417" y="512"/>
                  </a:lnTo>
                  <a:lnTo>
                    <a:pt x="415" y="525"/>
                  </a:lnTo>
                  <a:lnTo>
                    <a:pt x="413" y="553"/>
                  </a:lnTo>
                  <a:lnTo>
                    <a:pt x="413" y="581"/>
                  </a:lnTo>
                  <a:lnTo>
                    <a:pt x="416" y="607"/>
                  </a:lnTo>
                  <a:lnTo>
                    <a:pt x="407" y="579"/>
                  </a:lnTo>
                  <a:lnTo>
                    <a:pt x="399" y="553"/>
                  </a:lnTo>
                  <a:lnTo>
                    <a:pt x="392" y="525"/>
                  </a:lnTo>
                  <a:lnTo>
                    <a:pt x="386" y="498"/>
                  </a:lnTo>
                  <a:lnTo>
                    <a:pt x="386" y="482"/>
                  </a:lnTo>
                  <a:lnTo>
                    <a:pt x="385" y="466"/>
                  </a:lnTo>
                  <a:lnTo>
                    <a:pt x="385" y="451"/>
                  </a:lnTo>
                  <a:lnTo>
                    <a:pt x="385" y="436"/>
                  </a:lnTo>
                  <a:lnTo>
                    <a:pt x="390" y="397"/>
                  </a:lnTo>
                  <a:lnTo>
                    <a:pt x="395" y="360"/>
                  </a:lnTo>
                  <a:lnTo>
                    <a:pt x="403" y="322"/>
                  </a:lnTo>
                  <a:lnTo>
                    <a:pt x="411" y="284"/>
                  </a:lnTo>
                  <a:lnTo>
                    <a:pt x="409" y="280"/>
                  </a:lnTo>
                  <a:lnTo>
                    <a:pt x="386" y="273"/>
                  </a:lnTo>
                  <a:lnTo>
                    <a:pt x="358" y="273"/>
                  </a:lnTo>
                  <a:lnTo>
                    <a:pt x="344" y="276"/>
                  </a:lnTo>
                  <a:lnTo>
                    <a:pt x="337" y="290"/>
                  </a:lnTo>
                  <a:lnTo>
                    <a:pt x="336" y="308"/>
                  </a:lnTo>
                  <a:lnTo>
                    <a:pt x="336" y="329"/>
                  </a:lnTo>
                  <a:lnTo>
                    <a:pt x="336" y="348"/>
                  </a:lnTo>
                  <a:lnTo>
                    <a:pt x="338" y="368"/>
                  </a:lnTo>
                  <a:lnTo>
                    <a:pt x="342" y="408"/>
                  </a:lnTo>
                  <a:lnTo>
                    <a:pt x="346" y="447"/>
                  </a:lnTo>
                  <a:lnTo>
                    <a:pt x="347" y="471"/>
                  </a:lnTo>
                  <a:lnTo>
                    <a:pt x="349" y="495"/>
                  </a:lnTo>
                  <a:lnTo>
                    <a:pt x="347" y="519"/>
                  </a:lnTo>
                  <a:lnTo>
                    <a:pt x="346" y="543"/>
                  </a:lnTo>
                  <a:lnTo>
                    <a:pt x="345" y="567"/>
                  </a:lnTo>
                  <a:lnTo>
                    <a:pt x="343" y="591"/>
                  </a:lnTo>
                  <a:lnTo>
                    <a:pt x="339" y="614"/>
                  </a:lnTo>
                  <a:lnTo>
                    <a:pt x="336" y="638"/>
                  </a:lnTo>
                  <a:lnTo>
                    <a:pt x="328" y="686"/>
                  </a:lnTo>
                  <a:lnTo>
                    <a:pt x="318" y="734"/>
                  </a:lnTo>
                  <a:lnTo>
                    <a:pt x="309" y="781"/>
                  </a:lnTo>
                  <a:lnTo>
                    <a:pt x="298" y="826"/>
                  </a:lnTo>
                  <a:lnTo>
                    <a:pt x="296" y="802"/>
                  </a:lnTo>
                  <a:lnTo>
                    <a:pt x="294" y="778"/>
                  </a:lnTo>
                  <a:lnTo>
                    <a:pt x="293" y="754"/>
                  </a:lnTo>
                  <a:lnTo>
                    <a:pt x="290" y="730"/>
                  </a:lnTo>
                  <a:lnTo>
                    <a:pt x="288" y="706"/>
                  </a:lnTo>
                  <a:lnTo>
                    <a:pt x="286" y="682"/>
                  </a:lnTo>
                  <a:lnTo>
                    <a:pt x="285" y="658"/>
                  </a:lnTo>
                  <a:lnTo>
                    <a:pt x="282" y="634"/>
                  </a:lnTo>
                  <a:lnTo>
                    <a:pt x="278" y="466"/>
                  </a:lnTo>
                  <a:lnTo>
                    <a:pt x="278" y="450"/>
                  </a:lnTo>
                  <a:lnTo>
                    <a:pt x="278" y="435"/>
                  </a:lnTo>
                  <a:lnTo>
                    <a:pt x="278" y="419"/>
                  </a:lnTo>
                  <a:lnTo>
                    <a:pt x="275" y="402"/>
                  </a:lnTo>
                  <a:lnTo>
                    <a:pt x="276" y="386"/>
                  </a:lnTo>
                  <a:lnTo>
                    <a:pt x="280" y="371"/>
                  </a:lnTo>
                  <a:lnTo>
                    <a:pt x="282" y="355"/>
                  </a:lnTo>
                  <a:lnTo>
                    <a:pt x="287" y="340"/>
                  </a:lnTo>
                  <a:lnTo>
                    <a:pt x="298" y="306"/>
                  </a:lnTo>
                  <a:lnTo>
                    <a:pt x="313" y="268"/>
                  </a:lnTo>
                  <a:lnTo>
                    <a:pt x="271" y="258"/>
                  </a:lnTo>
                  <a:lnTo>
                    <a:pt x="227" y="245"/>
                  </a:lnTo>
                  <a:lnTo>
                    <a:pt x="207" y="238"/>
                  </a:lnTo>
                  <a:lnTo>
                    <a:pt x="186" y="230"/>
                  </a:lnTo>
                  <a:lnTo>
                    <a:pt x="166" y="220"/>
                  </a:lnTo>
                  <a:lnTo>
                    <a:pt x="146" y="210"/>
                  </a:lnTo>
                  <a:lnTo>
                    <a:pt x="127" y="197"/>
                  </a:lnTo>
                  <a:lnTo>
                    <a:pt x="107" y="182"/>
                  </a:lnTo>
                  <a:lnTo>
                    <a:pt x="88" y="166"/>
                  </a:lnTo>
                  <a:lnTo>
                    <a:pt x="69" y="149"/>
                  </a:lnTo>
                  <a:lnTo>
                    <a:pt x="51" y="129"/>
                  </a:lnTo>
                  <a:lnTo>
                    <a:pt x="34" y="106"/>
                  </a:lnTo>
                  <a:lnTo>
                    <a:pt x="17" y="80"/>
                  </a:lnTo>
                  <a:lnTo>
                    <a:pt x="0" y="52"/>
                  </a:lnTo>
                  <a:close/>
                </a:path>
              </a:pathLst>
            </a:custGeom>
            <a:solidFill>
              <a:srgbClr val="C732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92"/>
            </a:p>
          </p:txBody>
        </p:sp>
        <p:sp>
          <p:nvSpPr>
            <p:cNvPr id="16452" name="Freeform 34"/>
            <p:cNvSpPr>
              <a:spLocks/>
            </p:cNvSpPr>
            <p:nvPr/>
          </p:nvSpPr>
          <p:spPr bwMode="auto">
            <a:xfrm>
              <a:off x="4802" y="608"/>
              <a:ext cx="760" cy="826"/>
            </a:xfrm>
            <a:custGeom>
              <a:avLst/>
              <a:gdLst>
                <a:gd name="T0" fmla="*/ 100 w 760"/>
                <a:gd name="T1" fmla="*/ 19 h 826"/>
                <a:gd name="T2" fmla="*/ 137 w 760"/>
                <a:gd name="T3" fmla="*/ 67 h 826"/>
                <a:gd name="T4" fmla="*/ 178 w 760"/>
                <a:gd name="T5" fmla="*/ 109 h 826"/>
                <a:gd name="T6" fmla="*/ 224 w 760"/>
                <a:gd name="T7" fmla="*/ 145 h 826"/>
                <a:gd name="T8" fmla="*/ 275 w 760"/>
                <a:gd name="T9" fmla="*/ 174 h 826"/>
                <a:gd name="T10" fmla="*/ 333 w 760"/>
                <a:gd name="T11" fmla="*/ 198 h 826"/>
                <a:gd name="T12" fmla="*/ 368 w 760"/>
                <a:gd name="T13" fmla="*/ 185 h 826"/>
                <a:gd name="T14" fmla="*/ 400 w 760"/>
                <a:gd name="T15" fmla="*/ 190 h 826"/>
                <a:gd name="T16" fmla="*/ 445 w 760"/>
                <a:gd name="T17" fmla="*/ 196 h 826"/>
                <a:gd name="T18" fmla="*/ 511 w 760"/>
                <a:gd name="T19" fmla="*/ 162 h 826"/>
                <a:gd name="T20" fmla="*/ 573 w 760"/>
                <a:gd name="T21" fmla="*/ 117 h 826"/>
                <a:gd name="T22" fmla="*/ 644 w 760"/>
                <a:gd name="T23" fmla="*/ 48 h 826"/>
                <a:gd name="T24" fmla="*/ 760 w 760"/>
                <a:gd name="T25" fmla="*/ 51 h 826"/>
                <a:gd name="T26" fmla="*/ 716 w 760"/>
                <a:gd name="T27" fmla="*/ 115 h 826"/>
                <a:gd name="T28" fmla="*/ 665 w 760"/>
                <a:gd name="T29" fmla="*/ 164 h 826"/>
                <a:gd name="T30" fmla="*/ 601 w 760"/>
                <a:gd name="T31" fmla="*/ 210 h 826"/>
                <a:gd name="T32" fmla="*/ 532 w 760"/>
                <a:gd name="T33" fmla="*/ 239 h 826"/>
                <a:gd name="T34" fmla="*/ 458 w 760"/>
                <a:gd name="T35" fmla="*/ 260 h 826"/>
                <a:gd name="T36" fmla="*/ 443 w 760"/>
                <a:gd name="T37" fmla="*/ 299 h 826"/>
                <a:gd name="T38" fmla="*/ 451 w 760"/>
                <a:gd name="T39" fmla="*/ 354 h 826"/>
                <a:gd name="T40" fmla="*/ 450 w 760"/>
                <a:gd name="T41" fmla="*/ 403 h 826"/>
                <a:gd name="T42" fmla="*/ 437 w 760"/>
                <a:gd name="T43" fmla="*/ 460 h 826"/>
                <a:gd name="T44" fmla="*/ 421 w 760"/>
                <a:gd name="T45" fmla="*/ 498 h 826"/>
                <a:gd name="T46" fmla="*/ 413 w 760"/>
                <a:gd name="T47" fmla="*/ 553 h 826"/>
                <a:gd name="T48" fmla="*/ 407 w 760"/>
                <a:gd name="T49" fmla="*/ 579 h 826"/>
                <a:gd name="T50" fmla="*/ 386 w 760"/>
                <a:gd name="T51" fmla="*/ 498 h 826"/>
                <a:gd name="T52" fmla="*/ 385 w 760"/>
                <a:gd name="T53" fmla="*/ 451 h 826"/>
                <a:gd name="T54" fmla="*/ 395 w 760"/>
                <a:gd name="T55" fmla="*/ 360 h 826"/>
                <a:gd name="T56" fmla="*/ 409 w 760"/>
                <a:gd name="T57" fmla="*/ 280 h 826"/>
                <a:gd name="T58" fmla="*/ 344 w 760"/>
                <a:gd name="T59" fmla="*/ 276 h 826"/>
                <a:gd name="T60" fmla="*/ 336 w 760"/>
                <a:gd name="T61" fmla="*/ 329 h 826"/>
                <a:gd name="T62" fmla="*/ 342 w 760"/>
                <a:gd name="T63" fmla="*/ 408 h 826"/>
                <a:gd name="T64" fmla="*/ 349 w 760"/>
                <a:gd name="T65" fmla="*/ 495 h 826"/>
                <a:gd name="T66" fmla="*/ 345 w 760"/>
                <a:gd name="T67" fmla="*/ 567 h 826"/>
                <a:gd name="T68" fmla="*/ 336 w 760"/>
                <a:gd name="T69" fmla="*/ 638 h 826"/>
                <a:gd name="T70" fmla="*/ 309 w 760"/>
                <a:gd name="T71" fmla="*/ 781 h 826"/>
                <a:gd name="T72" fmla="*/ 294 w 760"/>
                <a:gd name="T73" fmla="*/ 778 h 826"/>
                <a:gd name="T74" fmla="*/ 288 w 760"/>
                <a:gd name="T75" fmla="*/ 706 h 826"/>
                <a:gd name="T76" fmla="*/ 282 w 760"/>
                <a:gd name="T77" fmla="*/ 634 h 826"/>
                <a:gd name="T78" fmla="*/ 278 w 760"/>
                <a:gd name="T79" fmla="*/ 435 h 826"/>
                <a:gd name="T80" fmla="*/ 276 w 760"/>
                <a:gd name="T81" fmla="*/ 386 h 826"/>
                <a:gd name="T82" fmla="*/ 287 w 760"/>
                <a:gd name="T83" fmla="*/ 340 h 826"/>
                <a:gd name="T84" fmla="*/ 271 w 760"/>
                <a:gd name="T85" fmla="*/ 258 h 826"/>
                <a:gd name="T86" fmla="*/ 186 w 760"/>
                <a:gd name="T87" fmla="*/ 230 h 826"/>
                <a:gd name="T88" fmla="*/ 127 w 760"/>
                <a:gd name="T89" fmla="*/ 197 h 826"/>
                <a:gd name="T90" fmla="*/ 69 w 760"/>
                <a:gd name="T91" fmla="*/ 149 h 826"/>
                <a:gd name="T92" fmla="*/ 17 w 760"/>
                <a:gd name="T93" fmla="*/ 80 h 8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0"/>
                <a:gd name="T142" fmla="*/ 0 h 826"/>
                <a:gd name="T143" fmla="*/ 760 w 760"/>
                <a:gd name="T144" fmla="*/ 826 h 8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0" h="826">
                  <a:moveTo>
                    <a:pt x="0" y="52"/>
                  </a:moveTo>
                  <a:lnTo>
                    <a:pt x="89" y="0"/>
                  </a:lnTo>
                  <a:lnTo>
                    <a:pt x="100" y="19"/>
                  </a:lnTo>
                  <a:lnTo>
                    <a:pt x="112" y="35"/>
                  </a:lnTo>
                  <a:lnTo>
                    <a:pt x="124" y="51"/>
                  </a:lnTo>
                  <a:lnTo>
                    <a:pt x="137" y="67"/>
                  </a:lnTo>
                  <a:lnTo>
                    <a:pt x="151" y="82"/>
                  </a:lnTo>
                  <a:lnTo>
                    <a:pt x="164" y="95"/>
                  </a:lnTo>
                  <a:lnTo>
                    <a:pt x="178" y="109"/>
                  </a:lnTo>
                  <a:lnTo>
                    <a:pt x="193" y="122"/>
                  </a:lnTo>
                  <a:lnTo>
                    <a:pt x="208" y="133"/>
                  </a:lnTo>
                  <a:lnTo>
                    <a:pt x="224" y="145"/>
                  </a:lnTo>
                  <a:lnTo>
                    <a:pt x="240" y="155"/>
                  </a:lnTo>
                  <a:lnTo>
                    <a:pt x="257" y="165"/>
                  </a:lnTo>
                  <a:lnTo>
                    <a:pt x="275" y="174"/>
                  </a:lnTo>
                  <a:lnTo>
                    <a:pt x="294" y="183"/>
                  </a:lnTo>
                  <a:lnTo>
                    <a:pt x="313" y="191"/>
                  </a:lnTo>
                  <a:lnTo>
                    <a:pt x="333" y="198"/>
                  </a:lnTo>
                  <a:lnTo>
                    <a:pt x="345" y="191"/>
                  </a:lnTo>
                  <a:lnTo>
                    <a:pt x="357" y="187"/>
                  </a:lnTo>
                  <a:lnTo>
                    <a:pt x="368" y="185"/>
                  </a:lnTo>
                  <a:lnTo>
                    <a:pt x="379" y="185"/>
                  </a:lnTo>
                  <a:lnTo>
                    <a:pt x="390" y="187"/>
                  </a:lnTo>
                  <a:lnTo>
                    <a:pt x="400" y="190"/>
                  </a:lnTo>
                  <a:lnTo>
                    <a:pt x="410" y="197"/>
                  </a:lnTo>
                  <a:lnTo>
                    <a:pt x="421" y="205"/>
                  </a:lnTo>
                  <a:lnTo>
                    <a:pt x="445" y="196"/>
                  </a:lnTo>
                  <a:lnTo>
                    <a:pt x="467" y="185"/>
                  </a:lnTo>
                  <a:lnTo>
                    <a:pt x="490" y="173"/>
                  </a:lnTo>
                  <a:lnTo>
                    <a:pt x="511" y="162"/>
                  </a:lnTo>
                  <a:lnTo>
                    <a:pt x="533" y="148"/>
                  </a:lnTo>
                  <a:lnTo>
                    <a:pt x="553" y="133"/>
                  </a:lnTo>
                  <a:lnTo>
                    <a:pt x="573" y="117"/>
                  </a:lnTo>
                  <a:lnTo>
                    <a:pt x="593" y="100"/>
                  </a:lnTo>
                  <a:lnTo>
                    <a:pt x="621" y="74"/>
                  </a:lnTo>
                  <a:lnTo>
                    <a:pt x="644" y="48"/>
                  </a:lnTo>
                  <a:lnTo>
                    <a:pt x="663" y="26"/>
                  </a:lnTo>
                  <a:lnTo>
                    <a:pt x="681" y="3"/>
                  </a:lnTo>
                  <a:lnTo>
                    <a:pt x="760" y="51"/>
                  </a:lnTo>
                  <a:lnTo>
                    <a:pt x="745" y="75"/>
                  </a:lnTo>
                  <a:lnTo>
                    <a:pt x="731" y="95"/>
                  </a:lnTo>
                  <a:lnTo>
                    <a:pt x="716" y="115"/>
                  </a:lnTo>
                  <a:lnTo>
                    <a:pt x="700" y="132"/>
                  </a:lnTo>
                  <a:lnTo>
                    <a:pt x="684" y="148"/>
                  </a:lnTo>
                  <a:lnTo>
                    <a:pt x="665" y="164"/>
                  </a:lnTo>
                  <a:lnTo>
                    <a:pt x="646" y="180"/>
                  </a:lnTo>
                  <a:lnTo>
                    <a:pt x="624" y="195"/>
                  </a:lnTo>
                  <a:lnTo>
                    <a:pt x="601" y="210"/>
                  </a:lnTo>
                  <a:lnTo>
                    <a:pt x="578" y="221"/>
                  </a:lnTo>
                  <a:lnTo>
                    <a:pt x="556" y="231"/>
                  </a:lnTo>
                  <a:lnTo>
                    <a:pt x="532" y="239"/>
                  </a:lnTo>
                  <a:lnTo>
                    <a:pt x="508" y="247"/>
                  </a:lnTo>
                  <a:lnTo>
                    <a:pt x="482" y="254"/>
                  </a:lnTo>
                  <a:lnTo>
                    <a:pt x="458" y="260"/>
                  </a:lnTo>
                  <a:lnTo>
                    <a:pt x="433" y="267"/>
                  </a:lnTo>
                  <a:lnTo>
                    <a:pt x="438" y="283"/>
                  </a:lnTo>
                  <a:lnTo>
                    <a:pt x="443" y="299"/>
                  </a:lnTo>
                  <a:lnTo>
                    <a:pt x="447" y="316"/>
                  </a:lnTo>
                  <a:lnTo>
                    <a:pt x="450" y="333"/>
                  </a:lnTo>
                  <a:lnTo>
                    <a:pt x="451" y="354"/>
                  </a:lnTo>
                  <a:lnTo>
                    <a:pt x="451" y="373"/>
                  </a:lnTo>
                  <a:lnTo>
                    <a:pt x="451" y="389"/>
                  </a:lnTo>
                  <a:lnTo>
                    <a:pt x="450" y="403"/>
                  </a:lnTo>
                  <a:lnTo>
                    <a:pt x="446" y="427"/>
                  </a:lnTo>
                  <a:lnTo>
                    <a:pt x="441" y="445"/>
                  </a:lnTo>
                  <a:lnTo>
                    <a:pt x="437" y="460"/>
                  </a:lnTo>
                  <a:lnTo>
                    <a:pt x="431" y="472"/>
                  </a:lnTo>
                  <a:lnTo>
                    <a:pt x="425" y="485"/>
                  </a:lnTo>
                  <a:lnTo>
                    <a:pt x="421" y="498"/>
                  </a:lnTo>
                  <a:lnTo>
                    <a:pt x="417" y="512"/>
                  </a:lnTo>
                  <a:lnTo>
                    <a:pt x="415" y="525"/>
                  </a:lnTo>
                  <a:lnTo>
                    <a:pt x="413" y="553"/>
                  </a:lnTo>
                  <a:lnTo>
                    <a:pt x="413" y="581"/>
                  </a:lnTo>
                  <a:lnTo>
                    <a:pt x="416" y="607"/>
                  </a:lnTo>
                  <a:lnTo>
                    <a:pt x="407" y="579"/>
                  </a:lnTo>
                  <a:lnTo>
                    <a:pt x="399" y="553"/>
                  </a:lnTo>
                  <a:lnTo>
                    <a:pt x="392" y="525"/>
                  </a:lnTo>
                  <a:lnTo>
                    <a:pt x="386" y="498"/>
                  </a:lnTo>
                  <a:lnTo>
                    <a:pt x="386" y="482"/>
                  </a:lnTo>
                  <a:lnTo>
                    <a:pt x="385" y="466"/>
                  </a:lnTo>
                  <a:lnTo>
                    <a:pt x="385" y="451"/>
                  </a:lnTo>
                  <a:lnTo>
                    <a:pt x="385" y="436"/>
                  </a:lnTo>
                  <a:lnTo>
                    <a:pt x="390" y="397"/>
                  </a:lnTo>
                  <a:lnTo>
                    <a:pt x="395" y="360"/>
                  </a:lnTo>
                  <a:lnTo>
                    <a:pt x="403" y="322"/>
                  </a:lnTo>
                  <a:lnTo>
                    <a:pt x="411" y="284"/>
                  </a:lnTo>
                  <a:lnTo>
                    <a:pt x="409" y="280"/>
                  </a:lnTo>
                  <a:lnTo>
                    <a:pt x="386" y="273"/>
                  </a:lnTo>
                  <a:lnTo>
                    <a:pt x="358" y="273"/>
                  </a:lnTo>
                  <a:lnTo>
                    <a:pt x="344" y="276"/>
                  </a:lnTo>
                  <a:lnTo>
                    <a:pt x="337" y="290"/>
                  </a:lnTo>
                  <a:lnTo>
                    <a:pt x="336" y="308"/>
                  </a:lnTo>
                  <a:lnTo>
                    <a:pt x="336" y="329"/>
                  </a:lnTo>
                  <a:lnTo>
                    <a:pt x="336" y="348"/>
                  </a:lnTo>
                  <a:lnTo>
                    <a:pt x="338" y="368"/>
                  </a:lnTo>
                  <a:lnTo>
                    <a:pt x="342" y="408"/>
                  </a:lnTo>
                  <a:lnTo>
                    <a:pt x="346" y="447"/>
                  </a:lnTo>
                  <a:lnTo>
                    <a:pt x="347" y="471"/>
                  </a:lnTo>
                  <a:lnTo>
                    <a:pt x="349" y="495"/>
                  </a:lnTo>
                  <a:lnTo>
                    <a:pt x="347" y="519"/>
                  </a:lnTo>
                  <a:lnTo>
                    <a:pt x="346" y="543"/>
                  </a:lnTo>
                  <a:lnTo>
                    <a:pt x="345" y="567"/>
                  </a:lnTo>
                  <a:lnTo>
                    <a:pt x="343" y="591"/>
                  </a:lnTo>
                  <a:lnTo>
                    <a:pt x="339" y="614"/>
                  </a:lnTo>
                  <a:lnTo>
                    <a:pt x="336" y="638"/>
                  </a:lnTo>
                  <a:lnTo>
                    <a:pt x="328" y="686"/>
                  </a:lnTo>
                  <a:lnTo>
                    <a:pt x="318" y="734"/>
                  </a:lnTo>
                  <a:lnTo>
                    <a:pt x="309" y="781"/>
                  </a:lnTo>
                  <a:lnTo>
                    <a:pt x="298" y="826"/>
                  </a:lnTo>
                  <a:lnTo>
                    <a:pt x="296" y="802"/>
                  </a:lnTo>
                  <a:lnTo>
                    <a:pt x="294" y="778"/>
                  </a:lnTo>
                  <a:lnTo>
                    <a:pt x="293" y="754"/>
                  </a:lnTo>
                  <a:lnTo>
                    <a:pt x="290" y="730"/>
                  </a:lnTo>
                  <a:lnTo>
                    <a:pt x="288" y="706"/>
                  </a:lnTo>
                  <a:lnTo>
                    <a:pt x="286" y="682"/>
                  </a:lnTo>
                  <a:lnTo>
                    <a:pt x="285" y="658"/>
                  </a:lnTo>
                  <a:lnTo>
                    <a:pt x="282" y="634"/>
                  </a:lnTo>
                  <a:lnTo>
                    <a:pt x="278" y="466"/>
                  </a:lnTo>
                  <a:lnTo>
                    <a:pt x="278" y="450"/>
                  </a:lnTo>
                  <a:lnTo>
                    <a:pt x="278" y="435"/>
                  </a:lnTo>
                  <a:lnTo>
                    <a:pt x="278" y="419"/>
                  </a:lnTo>
                  <a:lnTo>
                    <a:pt x="275" y="402"/>
                  </a:lnTo>
                  <a:lnTo>
                    <a:pt x="276" y="386"/>
                  </a:lnTo>
                  <a:lnTo>
                    <a:pt x="280" y="371"/>
                  </a:lnTo>
                  <a:lnTo>
                    <a:pt x="282" y="355"/>
                  </a:lnTo>
                  <a:lnTo>
                    <a:pt x="287" y="340"/>
                  </a:lnTo>
                  <a:lnTo>
                    <a:pt x="298" y="306"/>
                  </a:lnTo>
                  <a:lnTo>
                    <a:pt x="313" y="268"/>
                  </a:lnTo>
                  <a:lnTo>
                    <a:pt x="271" y="258"/>
                  </a:lnTo>
                  <a:lnTo>
                    <a:pt x="227" y="245"/>
                  </a:lnTo>
                  <a:lnTo>
                    <a:pt x="207" y="238"/>
                  </a:lnTo>
                  <a:lnTo>
                    <a:pt x="186" y="230"/>
                  </a:lnTo>
                  <a:lnTo>
                    <a:pt x="166" y="220"/>
                  </a:lnTo>
                  <a:lnTo>
                    <a:pt x="146" y="210"/>
                  </a:lnTo>
                  <a:lnTo>
                    <a:pt x="127" y="197"/>
                  </a:lnTo>
                  <a:lnTo>
                    <a:pt x="107" y="182"/>
                  </a:lnTo>
                  <a:lnTo>
                    <a:pt x="88" y="166"/>
                  </a:lnTo>
                  <a:lnTo>
                    <a:pt x="69" y="149"/>
                  </a:lnTo>
                  <a:lnTo>
                    <a:pt x="51" y="129"/>
                  </a:lnTo>
                  <a:lnTo>
                    <a:pt x="34" y="106"/>
                  </a:lnTo>
                  <a:lnTo>
                    <a:pt x="17" y="80"/>
                  </a:lnTo>
                  <a:lnTo>
                    <a:pt x="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round/>
                  <a:headEnd/>
                  <a:tailEnd/>
                </a14:hiddenLine>
              </a:ext>
            </a:extLst>
          </p:spPr>
          <p:txBody>
            <a:bodyPr/>
            <a:lstStyle/>
            <a:p>
              <a:endParaRPr lang="en-US" sz="692"/>
            </a:p>
          </p:txBody>
        </p:sp>
      </p:grpSp>
      <p:pic>
        <p:nvPicPr>
          <p:cNvPr id="16388" name="Picture 35" descr="etoile filan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9460" y="1066678"/>
            <a:ext cx="3076697" cy="160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6" descr="!dk8_1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57940" y="6210178"/>
            <a:ext cx="656981" cy="49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7" descr="Rose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642" y="5937250"/>
            <a:ext cx="1091712" cy="76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8" descr="Rose3"/>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469354" y="6096000"/>
            <a:ext cx="787644" cy="60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9" descr="Rose1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263104" y="6286500"/>
            <a:ext cx="595313" cy="4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0" descr="!dk8_1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77080" y="6210178"/>
            <a:ext cx="656981" cy="49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41" descr="Rose1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9892" y="5937250"/>
            <a:ext cx="1091712" cy="76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42" descr="Rose3"/>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966142" y="6096000"/>
            <a:ext cx="787644" cy="60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43" descr="Rose1a"/>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271305" y="6286500"/>
            <a:ext cx="595313" cy="4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0" name="WordArt 44"/>
          <p:cNvSpPr>
            <a:spLocks noChangeArrowheads="1" noChangeShapeType="1" noTextEdit="1"/>
          </p:cNvSpPr>
          <p:nvPr/>
        </p:nvSpPr>
        <p:spPr bwMode="auto">
          <a:xfrm>
            <a:off x="836796" y="2057644"/>
            <a:ext cx="10716846" cy="1066678"/>
          </a:xfrm>
          <a:prstGeom prst="rect">
            <a:avLst/>
          </a:prstGeom>
        </p:spPr>
        <p:txBody>
          <a:bodyPr wrap="none" fromWordArt="1">
            <a:prstTxWarp prst="textPlain">
              <a:avLst>
                <a:gd name="adj" fmla="val 50000"/>
              </a:avLst>
            </a:prstTxWarp>
          </a:bodyPr>
          <a:lstStyle/>
          <a:p>
            <a:pPr algn="ctr"/>
            <a:r>
              <a:rPr lang="en-US" sz="7038" b="1" kern="10">
                <a:ln w="9525">
                  <a:solidFill>
                    <a:srgbClr val="FF0000"/>
                  </a:solidFill>
                  <a:round/>
                  <a:headEnd/>
                  <a:tailEnd/>
                </a:ln>
                <a:solidFill>
                  <a:srgbClr val="0000FF"/>
                </a:solidFill>
                <a:cs typeface="Times New Roman" panose="02020603050405020304" pitchFamily="18" charset="0"/>
              </a:rPr>
              <a:t>RUNG CHUÔNG VÀNG</a:t>
            </a:r>
          </a:p>
        </p:txBody>
      </p:sp>
      <p:sp>
        <p:nvSpPr>
          <p:cNvPr id="116781" name="AutoShape 45"/>
          <p:cNvSpPr>
            <a:spLocks noChangeArrowheads="1"/>
          </p:cNvSpPr>
          <p:nvPr/>
        </p:nvSpPr>
        <p:spPr bwMode="auto">
          <a:xfrm>
            <a:off x="638359" y="4651375"/>
            <a:ext cx="892663" cy="1066678"/>
          </a:xfrm>
          <a:prstGeom prst="star8">
            <a:avLst>
              <a:gd name="adj" fmla="val 33639"/>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16782" name="AutoShape 46"/>
          <p:cNvSpPr>
            <a:spLocks noChangeArrowheads="1"/>
          </p:cNvSpPr>
          <p:nvPr/>
        </p:nvSpPr>
        <p:spPr bwMode="auto">
          <a:xfrm>
            <a:off x="4011796" y="4648322"/>
            <a:ext cx="893274" cy="1066678"/>
          </a:xfrm>
          <a:prstGeom prst="star8">
            <a:avLst>
              <a:gd name="adj" fmla="val 33639"/>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16783" name="AutoShape 47"/>
          <p:cNvSpPr>
            <a:spLocks noChangeArrowheads="1"/>
          </p:cNvSpPr>
          <p:nvPr/>
        </p:nvSpPr>
        <p:spPr bwMode="auto">
          <a:xfrm>
            <a:off x="7385844" y="4575053"/>
            <a:ext cx="893274" cy="1066678"/>
          </a:xfrm>
          <a:prstGeom prst="star8">
            <a:avLst>
              <a:gd name="adj" fmla="val 33639"/>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16784" name="AutoShape 48"/>
          <p:cNvSpPr>
            <a:spLocks noChangeArrowheads="1"/>
          </p:cNvSpPr>
          <p:nvPr/>
        </p:nvSpPr>
        <p:spPr bwMode="auto">
          <a:xfrm>
            <a:off x="2325383" y="4648322"/>
            <a:ext cx="892663" cy="1066678"/>
          </a:xfrm>
          <a:prstGeom prst="star8">
            <a:avLst>
              <a:gd name="adj" fmla="val 33639"/>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16785" name="AutoShape 49"/>
          <p:cNvSpPr>
            <a:spLocks noChangeArrowheads="1"/>
          </p:cNvSpPr>
          <p:nvPr/>
        </p:nvSpPr>
        <p:spPr bwMode="auto">
          <a:xfrm>
            <a:off x="5698820" y="4648322"/>
            <a:ext cx="893274" cy="1066678"/>
          </a:xfrm>
          <a:prstGeom prst="star8">
            <a:avLst>
              <a:gd name="adj" fmla="val 33639"/>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16786" name="AutoShape 50"/>
          <p:cNvSpPr>
            <a:spLocks noChangeArrowheads="1"/>
          </p:cNvSpPr>
          <p:nvPr/>
        </p:nvSpPr>
        <p:spPr bwMode="auto">
          <a:xfrm>
            <a:off x="10660979" y="4648322"/>
            <a:ext cx="892663" cy="1066678"/>
          </a:xfrm>
          <a:prstGeom prst="star8">
            <a:avLst>
              <a:gd name="adj" fmla="val 33639"/>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16787" name="AutoShape 51"/>
          <p:cNvSpPr>
            <a:spLocks noChangeArrowheads="1"/>
          </p:cNvSpPr>
          <p:nvPr/>
        </p:nvSpPr>
        <p:spPr bwMode="auto">
          <a:xfrm>
            <a:off x="9072868" y="4648322"/>
            <a:ext cx="893274" cy="1066678"/>
          </a:xfrm>
          <a:prstGeom prst="star8">
            <a:avLst>
              <a:gd name="adj" fmla="val 33639"/>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pic>
        <p:nvPicPr>
          <p:cNvPr id="16405" name="Picture 52" descr="an3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07719" y="0"/>
            <a:ext cx="3175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53" descr="Picture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16007" y="5694240"/>
            <a:ext cx="1785938" cy="116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Picture 54" descr="Picture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03508" y="5694240"/>
            <a:ext cx="1786548" cy="116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Picture 55" descr="Picture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790532" y="5694240"/>
            <a:ext cx="1786548" cy="116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409" name="Object 2"/>
          <p:cNvGraphicFramePr>
            <a:graphicFrameLocks noChangeAspect="1"/>
          </p:cNvGraphicFramePr>
          <p:nvPr/>
        </p:nvGraphicFramePr>
        <p:xfrm>
          <a:off x="319027" y="482967"/>
          <a:ext cx="2083899" cy="1363418"/>
        </p:xfrm>
        <a:graphic>
          <a:graphicData uri="http://schemas.openxmlformats.org/presentationml/2006/ole">
            <mc:AlternateContent xmlns:mc="http://schemas.openxmlformats.org/markup-compatibility/2006">
              <mc:Choice xmlns:v="urn:schemas-microsoft-com:vml" Requires="v">
                <p:oleObj spid="_x0000_s2057" name="CorelDRAW" r:id="rId12" imgW="945356" imgH="790099" progId="CorelDRAW.Graphic.12">
                  <p:embed/>
                </p:oleObj>
              </mc:Choice>
              <mc:Fallback>
                <p:oleObj name="CorelDRAW" r:id="rId12" imgW="945356" imgH="790099" progId="CorelDRAW.Graphic.12">
                  <p:embed/>
                  <p:pic>
                    <p:nvPicPr>
                      <p:cNvPr id="16409"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027" y="482967"/>
                        <a:ext cx="2083899" cy="136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6793" name="rungchuongvanglenanghai.wma">
            <a:hlinkClick r:id="" action="ppaction://media"/>
          </p:cNvPr>
          <p:cNvPicPr>
            <a:picLocks noRot="1" noChangeAspect="1" noChangeArrowheads="1"/>
          </p:cNvPicPr>
          <p:nvPr>
            <a:audioFile r:link="rId2"/>
          </p:nvPr>
        </p:nvPicPr>
        <p:blipFill>
          <a:blip r:embed="rId14">
            <a:extLst>
              <a:ext uri="{28A0092B-C50C-407E-A947-70E740481C1C}">
                <a14:useLocalDpi xmlns:a14="http://schemas.microsoft.com/office/drawing/2010/main" val="0"/>
              </a:ext>
            </a:extLst>
          </a:blip>
          <a:srcRect/>
          <a:stretch>
            <a:fillRect/>
          </a:stretch>
        </p:blipFill>
        <p:spPr bwMode="auto">
          <a:xfrm>
            <a:off x="11653166" y="6553322"/>
            <a:ext cx="396875" cy="3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58" descr="xsgs_904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0204" y="4000500"/>
            <a:ext cx="111613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59" descr="xsgs_904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6156" y="4000500"/>
            <a:ext cx="111613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60" descr="xsgs_904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2584" y="4000500"/>
            <a:ext cx="111674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61" descr="xsgs_90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19609" y="3962644"/>
            <a:ext cx="1054466"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62" descr="xsgs_90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3180" y="3962644"/>
            <a:ext cx="1053856"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63" descr="xsgs_90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67705" y="3962644"/>
            <a:ext cx="1054466"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64" descr="12"/>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41959" y="3352678"/>
            <a:ext cx="9921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8" name="Picture 65" descr="20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19695" y="0"/>
            <a:ext cx="1984985" cy="135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9" name="Picture 66" descr="19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25859" y="0"/>
            <a:ext cx="2083899" cy="102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66"/>
          <p:cNvSpPr>
            <a:spLocks noChangeArrowheads="1"/>
          </p:cNvSpPr>
          <p:nvPr/>
        </p:nvSpPr>
        <p:spPr bwMode="auto">
          <a:xfrm>
            <a:off x="1318846" y="996461"/>
            <a:ext cx="762000" cy="703385"/>
          </a:xfrm>
          <a:prstGeom prst="ellipse">
            <a:avLst/>
          </a:prstGeom>
          <a:noFill/>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a:defRPr/>
            </a:pPr>
            <a:r>
              <a:rPr lang="vi-VN" sz="692"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nAvant" pitchFamily="34" charset="0"/>
              </a:rPr>
              <a:t>01</a:t>
            </a:r>
            <a:r>
              <a:rPr lang="en-US" sz="692"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nAvant" pitchFamily="34" charset="0"/>
              </a:rPr>
              <a:t>.1</a:t>
            </a:r>
            <a:r>
              <a:rPr lang="vi-VN" sz="692"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nAvant" pitchFamily="34" charset="0"/>
              </a:rPr>
              <a:t>1</a:t>
            </a:r>
            <a:endParaRPr lang="en-US" sz="692"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nAvant" pitchFamily="34" charset="0"/>
            </a:endParaRPr>
          </a:p>
          <a:p>
            <a:pPr algn="ctr">
              <a:defRPr/>
            </a:pPr>
            <a:r>
              <a:rPr lang="en-US" sz="692"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nAvant" pitchFamily="34" charset="0"/>
              </a:rPr>
              <a:t>2020</a:t>
            </a:r>
          </a:p>
        </p:txBody>
      </p:sp>
      <p:pic>
        <p:nvPicPr>
          <p:cNvPr id="16421" name="Picture 30" descr="POINSET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960" y="0"/>
            <a:ext cx="1665043" cy="16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2181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116780"/>
                                        </p:tgtEl>
                                        <p:attrNameLst>
                                          <p:attrName>style.visibility</p:attrName>
                                        </p:attrNameLst>
                                      </p:cBhvr>
                                      <p:to>
                                        <p:strVal val="visible"/>
                                      </p:to>
                                    </p:set>
                                    <p:anim calcmode="lin" valueType="num">
                                      <p:cBhvr additive="base">
                                        <p:cTn id="7" dur="1000" fill="hold"/>
                                        <p:tgtEl>
                                          <p:spTgt spid="116780"/>
                                        </p:tgtEl>
                                        <p:attrNameLst>
                                          <p:attrName>ppt_x</p:attrName>
                                        </p:attrNameLst>
                                      </p:cBhvr>
                                      <p:tavLst>
                                        <p:tav tm="0">
                                          <p:val>
                                            <p:strVal val="#ppt_x"/>
                                          </p:val>
                                        </p:tav>
                                        <p:tav tm="100000">
                                          <p:val>
                                            <p:strVal val="#ppt_x"/>
                                          </p:val>
                                        </p:tav>
                                      </p:tavLst>
                                    </p:anim>
                                    <p:anim calcmode="lin" valueType="num">
                                      <p:cBhvr additive="base">
                                        <p:cTn id="8" dur="1000" fill="hold"/>
                                        <p:tgtEl>
                                          <p:spTgt spid="116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1" presetClass="emph" presetSubtype="0" repeatCount="indefinite" fill="hold" nodeType="afterEffect">
                                  <p:stCondLst>
                                    <p:cond delay="0"/>
                                  </p:stCondLst>
                                  <p:childTnLst>
                                    <p:animClr clrSpc="hsl" dir="cw">
                                      <p:cBhvr override="childStyle">
                                        <p:cTn id="11" dur="1000" fill="hold"/>
                                        <p:tgtEl>
                                          <p:spTgt spid="116780"/>
                                        </p:tgtEl>
                                        <p:attrNameLst>
                                          <p:attrName>style.color</p:attrName>
                                        </p:attrNameLst>
                                      </p:cBhvr>
                                      <p:by>
                                        <p:hsl h="7200000" s="0" l="0"/>
                                      </p:by>
                                    </p:animClr>
                                    <p:animClr clrSpc="hsl" dir="cw">
                                      <p:cBhvr>
                                        <p:cTn id="12" dur="1000" fill="hold"/>
                                        <p:tgtEl>
                                          <p:spTgt spid="116780"/>
                                        </p:tgtEl>
                                        <p:attrNameLst>
                                          <p:attrName>fillcolor</p:attrName>
                                        </p:attrNameLst>
                                      </p:cBhvr>
                                      <p:by>
                                        <p:hsl h="7200000" s="0" l="0"/>
                                      </p:by>
                                    </p:animClr>
                                    <p:animClr clrSpc="hsl" dir="cw">
                                      <p:cBhvr>
                                        <p:cTn id="13" dur="1000" fill="hold"/>
                                        <p:tgtEl>
                                          <p:spTgt spid="116780"/>
                                        </p:tgtEl>
                                        <p:attrNameLst>
                                          <p:attrName>stroke.color</p:attrName>
                                        </p:attrNameLst>
                                      </p:cBhvr>
                                      <p:by>
                                        <p:hsl h="7200000" s="0" l="0"/>
                                      </p:by>
                                    </p:animClr>
                                    <p:set>
                                      <p:cBhvr>
                                        <p:cTn id="14" dur="1000" fill="hold"/>
                                        <p:tgtEl>
                                          <p:spTgt spid="116780"/>
                                        </p:tgtEl>
                                        <p:attrNameLst>
                                          <p:attrName>fill.type</p:attrName>
                                        </p:attrNameLst>
                                      </p:cBhvr>
                                      <p:to>
                                        <p:strVal val="solid"/>
                                      </p:to>
                                    </p:set>
                                  </p:childTnLst>
                                </p:cTn>
                              </p:par>
                            </p:childTnLst>
                          </p:cTn>
                        </p:par>
                        <p:par>
                          <p:cTn id="15" fill="hold" nodeType="afterGroup">
                            <p:stCondLst>
                              <p:cond delay="2000"/>
                            </p:stCondLst>
                            <p:childTnLst>
                              <p:par>
                                <p:cTn id="16" presetID="9" presetClass="entr" presetSubtype="0" fill="hold" nodeType="afterEffect">
                                  <p:stCondLst>
                                    <p:cond delay="0"/>
                                  </p:stCondLst>
                                  <p:childTnLst>
                                    <p:set>
                                      <p:cBhvr>
                                        <p:cTn id="17" dur="1" fill="hold">
                                          <p:stCondLst>
                                            <p:cond delay="0"/>
                                          </p:stCondLst>
                                        </p:cTn>
                                        <p:tgtEl>
                                          <p:spTgt spid="116780"/>
                                        </p:tgtEl>
                                        <p:attrNameLst>
                                          <p:attrName>style.visibility</p:attrName>
                                        </p:attrNameLst>
                                      </p:cBhvr>
                                      <p:to>
                                        <p:strVal val="visible"/>
                                      </p:to>
                                    </p:set>
                                    <p:animEffect transition="in" filter="dissolve">
                                      <p:cBhvr>
                                        <p:cTn id="18" dur="1000"/>
                                        <p:tgtEl>
                                          <p:spTgt spid="116780"/>
                                        </p:tgtEl>
                                      </p:cBhvr>
                                    </p:animEffect>
                                  </p:childTnLst>
                                </p:cTn>
                              </p:par>
                              <p:par>
                                <p:cTn id="19" presetID="1" presetClass="mediacall" presetSubtype="0" fill="hold" nodeType="withEffect">
                                  <p:stCondLst>
                                    <p:cond delay="0"/>
                                  </p:stCondLst>
                                  <p:childTnLst>
                                    <p:cmd type="call" cmd="playFrom(0.0)">
                                      <p:cBhvr>
                                        <p:cTn id="20" dur="283004" fill="hold"/>
                                        <p:tgtEl>
                                          <p:spTgt spid="116793"/>
                                        </p:tgtEl>
                                      </p:cBhvr>
                                    </p:cmd>
                                  </p:childTnLst>
                                </p:cTn>
                              </p:par>
                              <p:par>
                                <p:cTn id="21" presetID="19" presetClass="entr" presetSubtype="10" repeatCount="indefinite" fill="hold" grpId="0" nodeType="withEffect">
                                  <p:stCondLst>
                                    <p:cond delay="0"/>
                                  </p:stCondLst>
                                  <p:childTnLst>
                                    <p:set>
                                      <p:cBhvr>
                                        <p:cTn id="22" dur="1" fill="hold">
                                          <p:stCondLst>
                                            <p:cond delay="0"/>
                                          </p:stCondLst>
                                        </p:cTn>
                                        <p:tgtEl>
                                          <p:spTgt spid="116781"/>
                                        </p:tgtEl>
                                        <p:attrNameLst>
                                          <p:attrName>style.visibility</p:attrName>
                                        </p:attrNameLst>
                                      </p:cBhvr>
                                      <p:to>
                                        <p:strVal val="visible"/>
                                      </p:to>
                                    </p:set>
                                    <p:anim calcmode="lin" valueType="num">
                                      <p:cBhvr>
                                        <p:cTn id="23" dur="3000" fill="hold"/>
                                        <p:tgtEl>
                                          <p:spTgt spid="116781"/>
                                        </p:tgtEl>
                                        <p:attrNameLst>
                                          <p:attrName>ppt_w</p:attrName>
                                        </p:attrNameLst>
                                      </p:cBhvr>
                                      <p:tavLst>
                                        <p:tav tm="0" fmla="#ppt_w*sin(2.5*pi*$)">
                                          <p:val>
                                            <p:fltVal val="0"/>
                                          </p:val>
                                        </p:tav>
                                        <p:tav tm="100000">
                                          <p:val>
                                            <p:fltVal val="1"/>
                                          </p:val>
                                        </p:tav>
                                      </p:tavLst>
                                    </p:anim>
                                    <p:anim calcmode="lin" valueType="num">
                                      <p:cBhvr>
                                        <p:cTn id="24" dur="3000" fill="hold"/>
                                        <p:tgtEl>
                                          <p:spTgt spid="116781"/>
                                        </p:tgtEl>
                                        <p:attrNameLst>
                                          <p:attrName>ppt_h</p:attrName>
                                        </p:attrNameLst>
                                      </p:cBhvr>
                                      <p:tavLst>
                                        <p:tav tm="0">
                                          <p:val>
                                            <p:strVal val="#ppt_h"/>
                                          </p:val>
                                        </p:tav>
                                        <p:tav tm="100000">
                                          <p:val>
                                            <p:strVal val="#ppt_h"/>
                                          </p:val>
                                        </p:tav>
                                      </p:tavLst>
                                    </p:anim>
                                  </p:childTnLst>
                                </p:cTn>
                              </p:par>
                              <p:par>
                                <p:cTn id="25" presetID="19" presetClass="entr" presetSubtype="10" repeatCount="indefinite" fill="hold" grpId="0" nodeType="withEffect">
                                  <p:stCondLst>
                                    <p:cond delay="0"/>
                                  </p:stCondLst>
                                  <p:childTnLst>
                                    <p:set>
                                      <p:cBhvr>
                                        <p:cTn id="26" dur="1" fill="hold">
                                          <p:stCondLst>
                                            <p:cond delay="0"/>
                                          </p:stCondLst>
                                        </p:cTn>
                                        <p:tgtEl>
                                          <p:spTgt spid="116782"/>
                                        </p:tgtEl>
                                        <p:attrNameLst>
                                          <p:attrName>style.visibility</p:attrName>
                                        </p:attrNameLst>
                                      </p:cBhvr>
                                      <p:to>
                                        <p:strVal val="visible"/>
                                      </p:to>
                                    </p:set>
                                    <p:anim calcmode="lin" valueType="num">
                                      <p:cBhvr>
                                        <p:cTn id="27" dur="3000" fill="hold"/>
                                        <p:tgtEl>
                                          <p:spTgt spid="116782"/>
                                        </p:tgtEl>
                                        <p:attrNameLst>
                                          <p:attrName>ppt_w</p:attrName>
                                        </p:attrNameLst>
                                      </p:cBhvr>
                                      <p:tavLst>
                                        <p:tav tm="0" fmla="#ppt_w*sin(2.5*pi*$)">
                                          <p:val>
                                            <p:fltVal val="0"/>
                                          </p:val>
                                        </p:tav>
                                        <p:tav tm="100000">
                                          <p:val>
                                            <p:fltVal val="1"/>
                                          </p:val>
                                        </p:tav>
                                      </p:tavLst>
                                    </p:anim>
                                    <p:anim calcmode="lin" valueType="num">
                                      <p:cBhvr>
                                        <p:cTn id="28" dur="3000" fill="hold"/>
                                        <p:tgtEl>
                                          <p:spTgt spid="116782"/>
                                        </p:tgtEl>
                                        <p:attrNameLst>
                                          <p:attrName>ppt_h</p:attrName>
                                        </p:attrNameLst>
                                      </p:cBhvr>
                                      <p:tavLst>
                                        <p:tav tm="0">
                                          <p:val>
                                            <p:strVal val="#ppt_h"/>
                                          </p:val>
                                        </p:tav>
                                        <p:tav tm="100000">
                                          <p:val>
                                            <p:strVal val="#ppt_h"/>
                                          </p:val>
                                        </p:tav>
                                      </p:tavLst>
                                    </p:anim>
                                  </p:childTnLst>
                                </p:cTn>
                              </p:par>
                              <p:par>
                                <p:cTn id="29" presetID="19" presetClass="entr" presetSubtype="10" repeatCount="indefinite" fill="hold" grpId="0" nodeType="withEffect">
                                  <p:stCondLst>
                                    <p:cond delay="0"/>
                                  </p:stCondLst>
                                  <p:childTnLst>
                                    <p:set>
                                      <p:cBhvr>
                                        <p:cTn id="30" dur="1" fill="hold">
                                          <p:stCondLst>
                                            <p:cond delay="0"/>
                                          </p:stCondLst>
                                        </p:cTn>
                                        <p:tgtEl>
                                          <p:spTgt spid="116783"/>
                                        </p:tgtEl>
                                        <p:attrNameLst>
                                          <p:attrName>style.visibility</p:attrName>
                                        </p:attrNameLst>
                                      </p:cBhvr>
                                      <p:to>
                                        <p:strVal val="visible"/>
                                      </p:to>
                                    </p:set>
                                    <p:anim calcmode="lin" valueType="num">
                                      <p:cBhvr>
                                        <p:cTn id="31" dur="3000" fill="hold"/>
                                        <p:tgtEl>
                                          <p:spTgt spid="116783"/>
                                        </p:tgtEl>
                                        <p:attrNameLst>
                                          <p:attrName>ppt_w</p:attrName>
                                        </p:attrNameLst>
                                      </p:cBhvr>
                                      <p:tavLst>
                                        <p:tav tm="0" fmla="#ppt_w*sin(2.5*pi*$)">
                                          <p:val>
                                            <p:fltVal val="0"/>
                                          </p:val>
                                        </p:tav>
                                        <p:tav tm="100000">
                                          <p:val>
                                            <p:fltVal val="1"/>
                                          </p:val>
                                        </p:tav>
                                      </p:tavLst>
                                    </p:anim>
                                    <p:anim calcmode="lin" valueType="num">
                                      <p:cBhvr>
                                        <p:cTn id="32" dur="3000" fill="hold"/>
                                        <p:tgtEl>
                                          <p:spTgt spid="116783"/>
                                        </p:tgtEl>
                                        <p:attrNameLst>
                                          <p:attrName>ppt_h</p:attrName>
                                        </p:attrNameLst>
                                      </p:cBhvr>
                                      <p:tavLst>
                                        <p:tav tm="0">
                                          <p:val>
                                            <p:strVal val="#ppt_h"/>
                                          </p:val>
                                        </p:tav>
                                        <p:tav tm="100000">
                                          <p:val>
                                            <p:strVal val="#ppt_h"/>
                                          </p:val>
                                        </p:tav>
                                      </p:tavLst>
                                    </p:anim>
                                  </p:childTnLst>
                                </p:cTn>
                              </p:par>
                              <p:par>
                                <p:cTn id="33" presetID="19" presetClass="entr" presetSubtype="10" repeatCount="indefinite" fill="hold" grpId="0" nodeType="withEffect">
                                  <p:stCondLst>
                                    <p:cond delay="0"/>
                                  </p:stCondLst>
                                  <p:childTnLst>
                                    <p:set>
                                      <p:cBhvr>
                                        <p:cTn id="34" dur="1" fill="hold">
                                          <p:stCondLst>
                                            <p:cond delay="0"/>
                                          </p:stCondLst>
                                        </p:cTn>
                                        <p:tgtEl>
                                          <p:spTgt spid="116784"/>
                                        </p:tgtEl>
                                        <p:attrNameLst>
                                          <p:attrName>style.visibility</p:attrName>
                                        </p:attrNameLst>
                                      </p:cBhvr>
                                      <p:to>
                                        <p:strVal val="visible"/>
                                      </p:to>
                                    </p:set>
                                    <p:anim calcmode="lin" valueType="num">
                                      <p:cBhvr>
                                        <p:cTn id="35" dur="3000" fill="hold"/>
                                        <p:tgtEl>
                                          <p:spTgt spid="116784"/>
                                        </p:tgtEl>
                                        <p:attrNameLst>
                                          <p:attrName>ppt_w</p:attrName>
                                        </p:attrNameLst>
                                      </p:cBhvr>
                                      <p:tavLst>
                                        <p:tav tm="0" fmla="#ppt_w*sin(2.5*pi*$)">
                                          <p:val>
                                            <p:fltVal val="0"/>
                                          </p:val>
                                        </p:tav>
                                        <p:tav tm="100000">
                                          <p:val>
                                            <p:fltVal val="1"/>
                                          </p:val>
                                        </p:tav>
                                      </p:tavLst>
                                    </p:anim>
                                    <p:anim calcmode="lin" valueType="num">
                                      <p:cBhvr>
                                        <p:cTn id="36" dur="3000" fill="hold"/>
                                        <p:tgtEl>
                                          <p:spTgt spid="116784"/>
                                        </p:tgtEl>
                                        <p:attrNameLst>
                                          <p:attrName>ppt_h</p:attrName>
                                        </p:attrNameLst>
                                      </p:cBhvr>
                                      <p:tavLst>
                                        <p:tav tm="0">
                                          <p:val>
                                            <p:strVal val="#ppt_h"/>
                                          </p:val>
                                        </p:tav>
                                        <p:tav tm="100000">
                                          <p:val>
                                            <p:strVal val="#ppt_h"/>
                                          </p:val>
                                        </p:tav>
                                      </p:tavLst>
                                    </p:anim>
                                  </p:childTnLst>
                                </p:cTn>
                              </p:par>
                              <p:par>
                                <p:cTn id="37" presetID="19" presetClass="entr" presetSubtype="10" repeatCount="indefinite" fill="hold" grpId="0" nodeType="withEffect">
                                  <p:stCondLst>
                                    <p:cond delay="0"/>
                                  </p:stCondLst>
                                  <p:childTnLst>
                                    <p:set>
                                      <p:cBhvr>
                                        <p:cTn id="38" dur="1" fill="hold">
                                          <p:stCondLst>
                                            <p:cond delay="0"/>
                                          </p:stCondLst>
                                        </p:cTn>
                                        <p:tgtEl>
                                          <p:spTgt spid="116785"/>
                                        </p:tgtEl>
                                        <p:attrNameLst>
                                          <p:attrName>style.visibility</p:attrName>
                                        </p:attrNameLst>
                                      </p:cBhvr>
                                      <p:to>
                                        <p:strVal val="visible"/>
                                      </p:to>
                                    </p:set>
                                    <p:anim calcmode="lin" valueType="num">
                                      <p:cBhvr>
                                        <p:cTn id="39" dur="3000" fill="hold"/>
                                        <p:tgtEl>
                                          <p:spTgt spid="116785"/>
                                        </p:tgtEl>
                                        <p:attrNameLst>
                                          <p:attrName>ppt_w</p:attrName>
                                        </p:attrNameLst>
                                      </p:cBhvr>
                                      <p:tavLst>
                                        <p:tav tm="0" fmla="#ppt_w*sin(2.5*pi*$)">
                                          <p:val>
                                            <p:fltVal val="0"/>
                                          </p:val>
                                        </p:tav>
                                        <p:tav tm="100000">
                                          <p:val>
                                            <p:fltVal val="1"/>
                                          </p:val>
                                        </p:tav>
                                      </p:tavLst>
                                    </p:anim>
                                    <p:anim calcmode="lin" valueType="num">
                                      <p:cBhvr>
                                        <p:cTn id="40" dur="3000" fill="hold"/>
                                        <p:tgtEl>
                                          <p:spTgt spid="116785"/>
                                        </p:tgtEl>
                                        <p:attrNameLst>
                                          <p:attrName>ppt_h</p:attrName>
                                        </p:attrNameLst>
                                      </p:cBhvr>
                                      <p:tavLst>
                                        <p:tav tm="0">
                                          <p:val>
                                            <p:strVal val="#ppt_h"/>
                                          </p:val>
                                        </p:tav>
                                        <p:tav tm="100000">
                                          <p:val>
                                            <p:strVal val="#ppt_h"/>
                                          </p:val>
                                        </p:tav>
                                      </p:tavLst>
                                    </p:anim>
                                  </p:childTnLst>
                                </p:cTn>
                              </p:par>
                              <p:par>
                                <p:cTn id="41" presetID="19" presetClass="entr" presetSubtype="10" repeatCount="indefinite" fill="hold" grpId="0" nodeType="withEffect">
                                  <p:stCondLst>
                                    <p:cond delay="0"/>
                                  </p:stCondLst>
                                  <p:childTnLst>
                                    <p:set>
                                      <p:cBhvr>
                                        <p:cTn id="42" dur="1" fill="hold">
                                          <p:stCondLst>
                                            <p:cond delay="0"/>
                                          </p:stCondLst>
                                        </p:cTn>
                                        <p:tgtEl>
                                          <p:spTgt spid="116786"/>
                                        </p:tgtEl>
                                        <p:attrNameLst>
                                          <p:attrName>style.visibility</p:attrName>
                                        </p:attrNameLst>
                                      </p:cBhvr>
                                      <p:to>
                                        <p:strVal val="visible"/>
                                      </p:to>
                                    </p:set>
                                    <p:anim calcmode="lin" valueType="num">
                                      <p:cBhvr>
                                        <p:cTn id="43" dur="3000" fill="hold"/>
                                        <p:tgtEl>
                                          <p:spTgt spid="116786"/>
                                        </p:tgtEl>
                                        <p:attrNameLst>
                                          <p:attrName>ppt_w</p:attrName>
                                        </p:attrNameLst>
                                      </p:cBhvr>
                                      <p:tavLst>
                                        <p:tav tm="0" fmla="#ppt_w*sin(2.5*pi*$)">
                                          <p:val>
                                            <p:fltVal val="0"/>
                                          </p:val>
                                        </p:tav>
                                        <p:tav tm="100000">
                                          <p:val>
                                            <p:fltVal val="1"/>
                                          </p:val>
                                        </p:tav>
                                      </p:tavLst>
                                    </p:anim>
                                    <p:anim calcmode="lin" valueType="num">
                                      <p:cBhvr>
                                        <p:cTn id="44" dur="3000" fill="hold"/>
                                        <p:tgtEl>
                                          <p:spTgt spid="116786"/>
                                        </p:tgtEl>
                                        <p:attrNameLst>
                                          <p:attrName>ppt_h</p:attrName>
                                        </p:attrNameLst>
                                      </p:cBhvr>
                                      <p:tavLst>
                                        <p:tav tm="0">
                                          <p:val>
                                            <p:strVal val="#ppt_h"/>
                                          </p:val>
                                        </p:tav>
                                        <p:tav tm="100000">
                                          <p:val>
                                            <p:strVal val="#ppt_h"/>
                                          </p:val>
                                        </p:tav>
                                      </p:tavLst>
                                    </p:anim>
                                  </p:childTnLst>
                                </p:cTn>
                              </p:par>
                              <p:par>
                                <p:cTn id="45" presetID="19" presetClass="entr" presetSubtype="10" repeatCount="indefinite" fill="hold" grpId="0" nodeType="withEffect">
                                  <p:stCondLst>
                                    <p:cond delay="0"/>
                                  </p:stCondLst>
                                  <p:childTnLst>
                                    <p:set>
                                      <p:cBhvr>
                                        <p:cTn id="46" dur="1" fill="hold">
                                          <p:stCondLst>
                                            <p:cond delay="0"/>
                                          </p:stCondLst>
                                        </p:cTn>
                                        <p:tgtEl>
                                          <p:spTgt spid="116787"/>
                                        </p:tgtEl>
                                        <p:attrNameLst>
                                          <p:attrName>style.visibility</p:attrName>
                                        </p:attrNameLst>
                                      </p:cBhvr>
                                      <p:to>
                                        <p:strVal val="visible"/>
                                      </p:to>
                                    </p:set>
                                    <p:anim calcmode="lin" valueType="num">
                                      <p:cBhvr>
                                        <p:cTn id="47" dur="3000" fill="hold"/>
                                        <p:tgtEl>
                                          <p:spTgt spid="116787"/>
                                        </p:tgtEl>
                                        <p:attrNameLst>
                                          <p:attrName>ppt_w</p:attrName>
                                        </p:attrNameLst>
                                      </p:cBhvr>
                                      <p:tavLst>
                                        <p:tav tm="0" fmla="#ppt_w*sin(2.5*pi*$)">
                                          <p:val>
                                            <p:fltVal val="0"/>
                                          </p:val>
                                        </p:tav>
                                        <p:tav tm="100000">
                                          <p:val>
                                            <p:fltVal val="1"/>
                                          </p:val>
                                        </p:tav>
                                      </p:tavLst>
                                    </p:anim>
                                    <p:anim calcmode="lin" valueType="num">
                                      <p:cBhvr>
                                        <p:cTn id="48" dur="3000" fill="hold"/>
                                        <p:tgtEl>
                                          <p:spTgt spid="116787"/>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285004"/>
                            </p:stCondLst>
                            <p:childTnLst>
                              <p:par>
                                <p:cTn id="50" presetID="8" presetClass="emph" presetSubtype="0" fill="hold" nodeType="afterEffect">
                                  <p:stCondLst>
                                    <p:cond delay="0"/>
                                  </p:stCondLst>
                                  <p:childTnLst>
                                    <p:animRot by="21600000">
                                      <p:cBhvr>
                                        <p:cTn id="51" dur="5000" fill="hold"/>
                                        <p:tgtEl>
                                          <p:spTgt spid="1167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52" fill="hold" display="0">
                  <p:stCondLst>
                    <p:cond delay="indefinite"/>
                  </p:stCondLst>
                  <p:endCondLst>
                    <p:cond evt="onNext" delay="0">
                      <p:tgtEl>
                        <p:sldTgt/>
                      </p:tgtEl>
                    </p:cond>
                    <p:cond evt="onPrev" delay="0">
                      <p:tgtEl>
                        <p:sldTgt/>
                      </p:tgtEl>
                    </p:cond>
                    <p:cond evt="onStopAudio" delay="0">
                      <p:tgtEl>
                        <p:sldTgt/>
                      </p:tgtEl>
                    </p:cond>
                  </p:endCondLst>
                </p:cTn>
                <p:tgtEl>
                  <p:spTgt spid="116793"/>
                </p:tgtEl>
              </p:cMediaNode>
            </p:audio>
          </p:childTnLst>
        </p:cTn>
      </p:par>
    </p:tnLst>
    <p:bldLst>
      <p:bldP spid="116781" grpId="0" animBg="1"/>
      <p:bldP spid="116782" grpId="0" animBg="1"/>
      <p:bldP spid="116783" grpId="0" animBg="1"/>
      <p:bldP spid="116784" grpId="0" animBg="1"/>
      <p:bldP spid="116785" grpId="0" animBg="1"/>
      <p:bldP spid="116786" grpId="0" animBg="1"/>
      <p:bldP spid="1167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a:hlinkClick r:id="rId6" action="ppaction://hlinksldjump" highlightClick="1"/>
          </p:cNvPr>
          <p:cNvSpPr>
            <a:spLocks noChangeArrowheads="1"/>
          </p:cNvSpPr>
          <p:nvPr/>
        </p:nvSpPr>
        <p:spPr bwMode="auto">
          <a:xfrm>
            <a:off x="11028546" y="6248644"/>
            <a:ext cx="595313" cy="515938"/>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7411" name="Rectangle 4"/>
          <p:cNvSpPr>
            <a:spLocks noChangeArrowheads="1"/>
          </p:cNvSpPr>
          <p:nvPr/>
        </p:nvSpPr>
        <p:spPr bwMode="auto">
          <a:xfrm>
            <a:off x="1018748" y="574553"/>
            <a:ext cx="10837130" cy="5432303"/>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7412" name="Rectangle 5"/>
          <p:cNvSpPr>
            <a:spLocks noChangeArrowheads="1"/>
          </p:cNvSpPr>
          <p:nvPr/>
        </p:nvSpPr>
        <p:spPr bwMode="auto">
          <a:xfrm>
            <a:off x="1459002" y="1071159"/>
            <a:ext cx="10246091" cy="3606678"/>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7413" name="Text Box 6"/>
          <p:cNvSpPr txBox="1">
            <a:spLocks noChangeArrowheads="1"/>
          </p:cNvSpPr>
          <p:nvPr/>
        </p:nvSpPr>
        <p:spPr bwMode="auto">
          <a:xfrm>
            <a:off x="1676401" y="1075765"/>
            <a:ext cx="10589706" cy="313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235" tIns="53617" rIns="107235" bIns="53617">
            <a:spAutoFit/>
          </a:bodyPr>
          <a:lstStyle>
            <a:lvl1pPr marL="1044575" indent="-1044575">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Chọn</a:t>
            </a:r>
            <a:r>
              <a:rPr lang="en-US" altLang="en-US" sz="2808" b="1" i="1" dirty="0" smtClean="0">
                <a:solidFill>
                  <a:srgbClr val="006666"/>
                </a:solidFill>
                <a:latin typeface="Times New Roman" panose="02020603050405020304" pitchFamily="18" charset="0"/>
              </a:rPr>
              <a:t> </a:t>
            </a:r>
            <a:r>
              <a:rPr lang="en-US" altLang="en-US" sz="2808" b="1" i="1" dirty="0" err="1">
                <a:solidFill>
                  <a:srgbClr val="006666"/>
                </a:solidFill>
                <a:latin typeface="Times New Roman" panose="02020603050405020304" pitchFamily="18" charset="0"/>
              </a:rPr>
              <a:t>đáp</a:t>
            </a:r>
            <a:r>
              <a:rPr lang="en-US" altLang="en-US" sz="2808" b="1" i="1" dirty="0">
                <a:solidFill>
                  <a:srgbClr val="006666"/>
                </a:solidFill>
                <a:latin typeface="Times New Roman" panose="02020603050405020304" pitchFamily="18" charset="0"/>
              </a:rPr>
              <a:t> </a:t>
            </a:r>
            <a:r>
              <a:rPr lang="en-US" altLang="en-US" sz="2808" b="1" i="1" dirty="0" err="1">
                <a:solidFill>
                  <a:srgbClr val="006666"/>
                </a:solidFill>
                <a:latin typeface="Times New Roman" panose="02020603050405020304" pitchFamily="18" charset="0"/>
              </a:rPr>
              <a:t>án</a:t>
            </a:r>
            <a:r>
              <a:rPr lang="en-US" altLang="en-US" sz="2808" b="1" i="1" dirty="0">
                <a:solidFill>
                  <a:srgbClr val="006666"/>
                </a:solidFill>
                <a:latin typeface="Times New Roman" panose="02020603050405020304" pitchFamily="18" charset="0"/>
              </a:rPr>
              <a:t> </a:t>
            </a:r>
            <a:r>
              <a:rPr lang="en-US" altLang="en-US" sz="2808" b="1" i="1" dirty="0" err="1">
                <a:solidFill>
                  <a:srgbClr val="006666"/>
                </a:solidFill>
                <a:latin typeface="Times New Roman" panose="02020603050405020304" pitchFamily="18" charset="0"/>
              </a:rPr>
              <a:t>đúng</a:t>
            </a:r>
            <a:r>
              <a:rPr lang="en-US" altLang="en-US" sz="2808" b="1" i="1" dirty="0">
                <a:solidFill>
                  <a:srgbClr val="006666"/>
                </a:solidFill>
                <a:latin typeface="Times New Roman" panose="02020603050405020304" pitchFamily="18" charset="0"/>
              </a:rPr>
              <a:t>.</a:t>
            </a:r>
          </a:p>
          <a:p>
            <a:pPr eaLnBrk="1" hangingPunct="1">
              <a:spcBef>
                <a:spcPct val="0"/>
              </a:spcBef>
              <a:buFontTx/>
              <a:buNone/>
            </a:pP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Bài</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thơ</a:t>
            </a:r>
            <a:r>
              <a:rPr lang="en-US" altLang="en-US" sz="2808" b="1" i="1" dirty="0" smtClean="0">
                <a:solidFill>
                  <a:srgbClr val="006666"/>
                </a:solidFill>
                <a:latin typeface="Times New Roman" panose="02020603050405020304" pitchFamily="18" charset="0"/>
              </a:rPr>
              <a:t> chia </a:t>
            </a:r>
            <a:r>
              <a:rPr lang="en-US" altLang="en-US" sz="2808" b="1" i="1" dirty="0" err="1" smtClean="0">
                <a:solidFill>
                  <a:srgbClr val="006666"/>
                </a:solidFill>
                <a:latin typeface="Times New Roman" panose="02020603050405020304" pitchFamily="18" charset="0"/>
              </a:rPr>
              <a:t>sẻ</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niềm</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vui</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và</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những</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khó</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khăn</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trong</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hành</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trình</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học</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chữ</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của</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các</a:t>
            </a:r>
            <a:r>
              <a:rPr lang="en-US" altLang="en-US" sz="2808" b="1" i="1" dirty="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bạn</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nhỏ</a:t>
            </a:r>
            <a:r>
              <a:rPr lang="en-US" altLang="en-US" sz="2808" b="1" i="1" dirty="0" smtClean="0">
                <a:solidFill>
                  <a:srgbClr val="006666"/>
                </a:solidFill>
                <a:latin typeface="Times New Roman" panose="02020603050405020304" pitchFamily="18" charset="0"/>
              </a:rPr>
              <a:t> ở </a:t>
            </a:r>
            <a:r>
              <a:rPr lang="en-US" altLang="en-US" sz="2808" b="1" i="1" dirty="0" err="1" smtClean="0">
                <a:solidFill>
                  <a:srgbClr val="006666"/>
                </a:solidFill>
                <a:latin typeface="Times New Roman" panose="02020603050405020304" pitchFamily="18" charset="0"/>
              </a:rPr>
              <a:t>vùng</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cao</a:t>
            </a:r>
            <a:r>
              <a:rPr lang="en-US" altLang="en-US" sz="2808" b="1" i="1" dirty="0" smtClean="0">
                <a:solidFill>
                  <a:srgbClr val="006666"/>
                </a:solidFill>
                <a:latin typeface="Times New Roman" panose="02020603050405020304" pitchFamily="18" charset="0"/>
              </a:rPr>
              <a:t>.</a:t>
            </a:r>
            <a:endParaRPr lang="en-US" altLang="en-US" sz="2808" b="1" i="1" dirty="0">
              <a:solidFill>
                <a:srgbClr val="006666"/>
              </a:solidFill>
              <a:latin typeface="Times New Roman" panose="02020603050405020304" pitchFamily="18" charset="0"/>
            </a:endParaRPr>
          </a:p>
          <a:p>
            <a:pPr eaLnBrk="1" hangingPunct="1">
              <a:spcBef>
                <a:spcPct val="0"/>
              </a:spcBef>
              <a:buFontTx/>
              <a:buNone/>
            </a:pPr>
            <a:endParaRPr lang="en-US" altLang="en-US" sz="2808" b="1" i="1" dirty="0">
              <a:solidFill>
                <a:srgbClr val="006666"/>
              </a:solidFill>
              <a:latin typeface="Times New Roman" panose="02020603050405020304" pitchFamily="18" charset="0"/>
            </a:endParaRPr>
          </a:p>
          <a:p>
            <a:pPr eaLnBrk="1" hangingPunct="1">
              <a:spcBef>
                <a:spcPct val="0"/>
              </a:spcBef>
              <a:buFontTx/>
              <a:buAutoNum type="alphaUcPeriod"/>
            </a:pPr>
            <a:r>
              <a:rPr lang="en-US" altLang="en-US" sz="2808" b="1" i="1" dirty="0">
                <a:latin typeface="Times New Roman" panose="02020603050405020304" pitchFamily="18" charset="0"/>
              </a:rPr>
              <a:t> </a:t>
            </a:r>
            <a:r>
              <a:rPr lang="en-US" altLang="en-US" sz="2808" b="1" i="1" dirty="0" err="1">
                <a:latin typeface="Times New Roman" panose="02020603050405020304" pitchFamily="18" charset="0"/>
              </a:rPr>
              <a:t>T</a:t>
            </a:r>
            <a:r>
              <a:rPr lang="en-US" altLang="en-US" sz="2808" b="1" i="1" dirty="0" err="1" smtClean="0">
                <a:latin typeface="Times New Roman" panose="02020603050405020304" pitchFamily="18" charset="0"/>
              </a:rPr>
              <a:t>ên</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bài</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Gặt</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chữ</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trên</a:t>
            </a:r>
            <a:r>
              <a:rPr lang="en-US" altLang="en-US" sz="2808" b="1" i="1" dirty="0" smtClean="0">
                <a:latin typeface="Times New Roman" panose="02020603050405020304" pitchFamily="18" charset="0"/>
              </a:rPr>
              <a:t> non, </a:t>
            </a:r>
            <a:r>
              <a:rPr lang="en-US" altLang="en-US" sz="2808" b="1" i="1" dirty="0" err="1" smtClean="0">
                <a:latin typeface="Times New Roman" panose="02020603050405020304" pitchFamily="18" charset="0"/>
              </a:rPr>
              <a:t>tác</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giả</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Huỳnh</a:t>
            </a:r>
            <a:r>
              <a:rPr lang="en-US" altLang="en-US" sz="2808" b="1" i="1" dirty="0" smtClean="0">
                <a:latin typeface="Times New Roman" panose="02020603050405020304" pitchFamily="18" charset="0"/>
              </a:rPr>
              <a:t> Mai </a:t>
            </a:r>
            <a:r>
              <a:rPr lang="en-US" altLang="en-US" sz="2808" b="1" i="1" dirty="0" err="1" smtClean="0">
                <a:latin typeface="Times New Roman" panose="02020603050405020304" pitchFamily="18" charset="0"/>
              </a:rPr>
              <a:t>Liên</a:t>
            </a:r>
            <a:endParaRPr lang="en-US" altLang="en-US" sz="2808" b="1" i="1" dirty="0">
              <a:latin typeface="Times New Roman" panose="02020603050405020304" pitchFamily="18" charset="0"/>
            </a:endParaRPr>
          </a:p>
          <a:p>
            <a:pPr eaLnBrk="1" hangingPunct="1">
              <a:spcBef>
                <a:spcPct val="0"/>
              </a:spcBef>
              <a:buFontTx/>
              <a:buAutoNum type="alphaUcPeriod"/>
            </a:pPr>
            <a:r>
              <a:rPr lang="en-US" altLang="en-US" sz="2808" b="1" i="1" dirty="0">
                <a:latin typeface="Times New Roman" panose="02020603050405020304" pitchFamily="18" charset="0"/>
              </a:rPr>
              <a:t> </a:t>
            </a:r>
            <a:r>
              <a:rPr lang="en-US" altLang="en-US" sz="2808" b="1" i="1" dirty="0" err="1" smtClean="0">
                <a:latin typeface="Times New Roman" panose="02020603050405020304" pitchFamily="18" charset="0"/>
              </a:rPr>
              <a:t>Tên</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bài</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Gặt</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chữ</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trên</a:t>
            </a:r>
            <a:r>
              <a:rPr lang="en-US" altLang="en-US" sz="2808" b="1" i="1" dirty="0" smtClean="0">
                <a:latin typeface="Times New Roman" panose="02020603050405020304" pitchFamily="18" charset="0"/>
              </a:rPr>
              <a:t> non, </a:t>
            </a:r>
            <a:r>
              <a:rPr lang="en-US" altLang="en-US" sz="2808" b="1" i="1" dirty="0" err="1" smtClean="0">
                <a:latin typeface="Times New Roman" panose="02020603050405020304" pitchFamily="18" charset="0"/>
              </a:rPr>
              <a:t>tác</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giả</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Bích</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Ngọc</a:t>
            </a:r>
            <a:endParaRPr lang="en-US" altLang="en-US" sz="2808" b="1" i="1" dirty="0" smtClean="0">
              <a:latin typeface="Times New Roman" panose="02020603050405020304" pitchFamily="18" charset="0"/>
            </a:endParaRPr>
          </a:p>
          <a:p>
            <a:pPr marL="0" indent="0" eaLnBrk="1" hangingPunct="1">
              <a:spcBef>
                <a:spcPct val="0"/>
              </a:spcBef>
              <a:buNone/>
            </a:pPr>
            <a:r>
              <a:rPr lang="en-US" altLang="en-US" sz="2808" b="1" i="1" dirty="0" smtClean="0">
                <a:latin typeface="Times New Roman" panose="02020603050405020304" pitchFamily="18" charset="0"/>
              </a:rPr>
              <a:t>C.         </a:t>
            </a:r>
            <a:r>
              <a:rPr lang="en-US" altLang="en-US" sz="2808" b="1" i="1" dirty="0" err="1" smtClean="0">
                <a:latin typeface="Times New Roman" panose="02020603050405020304" pitchFamily="18" charset="0"/>
              </a:rPr>
              <a:t>Tên</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bài</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Điều</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kì</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diệu</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tác</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giả</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Bích</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Ngọc</a:t>
            </a:r>
            <a:endParaRPr lang="en-US" altLang="en-US" sz="2808" b="1" i="1" dirty="0">
              <a:latin typeface="Times New Roman" panose="02020603050405020304" pitchFamily="18" charset="0"/>
            </a:endParaRPr>
          </a:p>
        </p:txBody>
      </p:sp>
      <p:grpSp>
        <p:nvGrpSpPr>
          <p:cNvPr id="17414" name="Group 7"/>
          <p:cNvGrpSpPr>
            <a:grpSpLocks/>
          </p:cNvGrpSpPr>
          <p:nvPr/>
        </p:nvGrpSpPr>
        <p:grpSpPr bwMode="auto">
          <a:xfrm>
            <a:off x="4571861" y="380878"/>
            <a:ext cx="3225067" cy="708137"/>
            <a:chOff x="0" y="0"/>
            <a:chExt cx="1560" cy="475"/>
          </a:xfrm>
        </p:grpSpPr>
        <p:pic>
          <p:nvPicPr>
            <p:cNvPr id="17469" name="Picture 8" descr="Pictu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0" name="Text Box 9"/>
            <p:cNvSpPr txBox="1">
              <a:spLocks noChangeArrowheads="1"/>
            </p:cNvSpPr>
            <p:nvPr/>
          </p:nvSpPr>
          <p:spPr bwMode="auto">
            <a:xfrm>
              <a:off x="240" y="24"/>
              <a:ext cx="981" cy="4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500">
                  <a:solidFill>
                    <a:schemeClr val="tx1"/>
                  </a:solidFill>
                  <a:latin typeface="Times New Roman" panose="02020603050405020304" pitchFamily="18" charset="0"/>
                </a:defRPr>
              </a:lvl1pPr>
              <a:lvl2pPr marL="742950" indent="-285750">
                <a:defRPr sz="5500">
                  <a:solidFill>
                    <a:schemeClr val="tx1"/>
                  </a:solidFill>
                  <a:latin typeface="Times New Roman" panose="02020603050405020304" pitchFamily="18" charset="0"/>
                </a:defRPr>
              </a:lvl2pPr>
              <a:lvl3pPr marL="1143000" indent="-228600">
                <a:defRPr sz="5500">
                  <a:solidFill>
                    <a:schemeClr val="tx1"/>
                  </a:solidFill>
                  <a:latin typeface="Times New Roman" panose="02020603050405020304" pitchFamily="18" charset="0"/>
                </a:defRPr>
              </a:lvl3pPr>
              <a:lvl4pPr marL="1600200" indent="-228600">
                <a:defRPr sz="5500">
                  <a:solidFill>
                    <a:schemeClr val="tx1"/>
                  </a:solidFill>
                  <a:latin typeface="Times New Roman" panose="02020603050405020304" pitchFamily="18" charset="0"/>
                </a:defRPr>
              </a:lvl4pPr>
              <a:lvl5pPr marL="2057400" indent="-228600">
                <a:defRPr sz="5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5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5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5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5500">
                  <a:solidFill>
                    <a:schemeClr val="tx1"/>
                  </a:solidFill>
                  <a:latin typeface="Times New Roman" panose="02020603050405020304" pitchFamily="18" charset="0"/>
                </a:defRPr>
              </a:lvl9pPr>
            </a:lstStyle>
            <a:p>
              <a:pPr eaLnBrk="1" hangingPunct="1">
                <a:spcBef>
                  <a:spcPct val="50000"/>
                </a:spcBef>
              </a:pPr>
              <a:r>
                <a:rPr lang="en-US" altLang="en-US" sz="3769" b="1" dirty="0">
                  <a:solidFill>
                    <a:schemeClr val="bg1"/>
                  </a:solidFill>
                </a:rPr>
                <a:t> </a:t>
              </a:r>
              <a:r>
                <a:rPr lang="en-US" altLang="en-US" sz="3769" b="1" dirty="0" err="1">
                  <a:solidFill>
                    <a:schemeClr val="bg1"/>
                  </a:solidFill>
                </a:rPr>
                <a:t>Câu</a:t>
              </a:r>
              <a:r>
                <a:rPr lang="en-US" altLang="en-US" sz="3769" b="1" dirty="0">
                  <a:solidFill>
                    <a:schemeClr val="bg1"/>
                  </a:solidFill>
                </a:rPr>
                <a:t> 1</a:t>
              </a:r>
            </a:p>
          </p:txBody>
        </p:sp>
      </p:grpSp>
      <p:sp>
        <p:nvSpPr>
          <p:cNvPr id="117804" name="Oval 44"/>
          <p:cNvSpPr>
            <a:spLocks noChangeArrowheads="1"/>
          </p:cNvSpPr>
          <p:nvPr/>
        </p:nvSpPr>
        <p:spPr bwMode="auto">
          <a:xfrm>
            <a:off x="9422118" y="6381750"/>
            <a:ext cx="1091712" cy="343144"/>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p:spPr>
        <p:txBody>
          <a:bodyPr wrap="none" lIns="107235" tIns="53617" rIns="107235" bIns="53617" anchor="ctr"/>
          <a:lstStyle/>
          <a:p>
            <a:pPr algn="ctr">
              <a:defRPr/>
            </a:pPr>
            <a:r>
              <a:rPr lang="en-US" sz="1654" b="1" dirty="0" err="1">
                <a:solidFill>
                  <a:srgbClr val="FF0000"/>
                </a:solidFill>
                <a:latin typeface="VNI-Helve" pitchFamily="2" charset="0"/>
              </a:rPr>
              <a:t>Kết</a:t>
            </a:r>
            <a:r>
              <a:rPr lang="en-US" sz="1654" b="1" dirty="0">
                <a:solidFill>
                  <a:srgbClr val="FF0000"/>
                </a:solidFill>
                <a:latin typeface="VNI-Helve" pitchFamily="2" charset="0"/>
              </a:rPr>
              <a:t> </a:t>
            </a:r>
            <a:r>
              <a:rPr lang="en-US" sz="1654" b="1" dirty="0" err="1">
                <a:solidFill>
                  <a:srgbClr val="FF0000"/>
                </a:solidFill>
                <a:latin typeface="VNI-Helve" pitchFamily="2" charset="0"/>
              </a:rPr>
              <a:t>quả</a:t>
            </a:r>
            <a:endParaRPr lang="en-US" sz="1654" b="1" dirty="0">
              <a:solidFill>
                <a:srgbClr val="FF0000"/>
              </a:solidFill>
              <a:latin typeface="VNI-Helve" pitchFamily="2" charset="0"/>
            </a:endParaRPr>
          </a:p>
        </p:txBody>
      </p:sp>
      <p:sp>
        <p:nvSpPr>
          <p:cNvPr id="117805" name="AutoShape 45"/>
          <p:cNvSpPr>
            <a:spLocks noChangeArrowheads="1"/>
          </p:cNvSpPr>
          <p:nvPr/>
        </p:nvSpPr>
        <p:spPr bwMode="auto">
          <a:xfrm>
            <a:off x="5029017" y="5937250"/>
            <a:ext cx="1488587" cy="914644"/>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FF0000"/>
                </a:solidFill>
                <a:latin typeface="Times New Roman" panose="02020603050405020304" pitchFamily="18" charset="0"/>
              </a:rPr>
              <a:t>0</a:t>
            </a:r>
          </a:p>
        </p:txBody>
      </p:sp>
      <p:sp>
        <p:nvSpPr>
          <p:cNvPr id="117806" name="AutoShape 46"/>
          <p:cNvSpPr>
            <a:spLocks noChangeArrowheads="1"/>
          </p:cNvSpPr>
          <p:nvPr/>
        </p:nvSpPr>
        <p:spPr bwMode="auto">
          <a:xfrm>
            <a:off x="5033291" y="5943356"/>
            <a:ext cx="1488587" cy="914644"/>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800000"/>
                </a:solidFill>
                <a:latin typeface="Times New Roman" panose="02020603050405020304" pitchFamily="18" charset="0"/>
              </a:rPr>
              <a:t>1</a:t>
            </a:r>
          </a:p>
        </p:txBody>
      </p:sp>
      <p:sp>
        <p:nvSpPr>
          <p:cNvPr id="117807" name="AutoShape 47"/>
          <p:cNvSpPr>
            <a:spLocks noChangeArrowheads="1"/>
          </p:cNvSpPr>
          <p:nvPr/>
        </p:nvSpPr>
        <p:spPr bwMode="auto">
          <a:xfrm>
            <a:off x="5039397" y="5927481"/>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2</a:t>
            </a:r>
          </a:p>
        </p:txBody>
      </p:sp>
      <p:sp>
        <p:nvSpPr>
          <p:cNvPr id="117808" name="AutoShape 48"/>
          <p:cNvSpPr>
            <a:spLocks noChangeArrowheads="1"/>
          </p:cNvSpPr>
          <p:nvPr/>
        </p:nvSpPr>
        <p:spPr bwMode="auto">
          <a:xfrm>
            <a:off x="5029017" y="5923207"/>
            <a:ext cx="1488587" cy="91403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3</a:t>
            </a:r>
          </a:p>
        </p:txBody>
      </p:sp>
      <p:sp>
        <p:nvSpPr>
          <p:cNvPr id="117809" name="AutoShape 49"/>
          <p:cNvSpPr>
            <a:spLocks noChangeArrowheads="1"/>
          </p:cNvSpPr>
          <p:nvPr/>
        </p:nvSpPr>
        <p:spPr bwMode="auto">
          <a:xfrm>
            <a:off x="5029017" y="5927481"/>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4</a:t>
            </a:r>
          </a:p>
        </p:txBody>
      </p:sp>
      <p:sp>
        <p:nvSpPr>
          <p:cNvPr id="117810" name="AutoShape 50"/>
          <p:cNvSpPr>
            <a:spLocks noChangeArrowheads="1"/>
          </p:cNvSpPr>
          <p:nvPr/>
        </p:nvSpPr>
        <p:spPr bwMode="auto">
          <a:xfrm>
            <a:off x="5016805" y="5918323"/>
            <a:ext cx="1488587" cy="91403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5</a:t>
            </a:r>
          </a:p>
        </p:txBody>
      </p:sp>
      <p:sp>
        <p:nvSpPr>
          <p:cNvPr id="117811" name="AutoShape 51"/>
          <p:cNvSpPr>
            <a:spLocks noChangeArrowheads="1"/>
          </p:cNvSpPr>
          <p:nvPr/>
        </p:nvSpPr>
        <p:spPr bwMode="auto">
          <a:xfrm>
            <a:off x="5041839" y="5932366"/>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6</a:t>
            </a:r>
          </a:p>
        </p:txBody>
      </p:sp>
      <p:sp>
        <p:nvSpPr>
          <p:cNvPr id="117812" name="AutoShape 52"/>
          <p:cNvSpPr>
            <a:spLocks noChangeArrowheads="1"/>
          </p:cNvSpPr>
          <p:nvPr/>
        </p:nvSpPr>
        <p:spPr bwMode="auto">
          <a:xfrm>
            <a:off x="5006426" y="5924428"/>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7</a:t>
            </a:r>
          </a:p>
        </p:txBody>
      </p:sp>
      <p:sp>
        <p:nvSpPr>
          <p:cNvPr id="117813" name="AutoShape 53"/>
          <p:cNvSpPr>
            <a:spLocks noChangeArrowheads="1"/>
          </p:cNvSpPr>
          <p:nvPr/>
        </p:nvSpPr>
        <p:spPr bwMode="auto">
          <a:xfrm>
            <a:off x="5016805" y="5923207"/>
            <a:ext cx="1488587" cy="91403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8</a:t>
            </a:r>
          </a:p>
        </p:txBody>
      </p:sp>
      <p:sp>
        <p:nvSpPr>
          <p:cNvPr id="117814" name="AutoShape 54"/>
          <p:cNvSpPr>
            <a:spLocks noChangeArrowheads="1"/>
          </p:cNvSpPr>
          <p:nvPr/>
        </p:nvSpPr>
        <p:spPr bwMode="auto">
          <a:xfrm>
            <a:off x="5043671" y="5935419"/>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9</a:t>
            </a:r>
          </a:p>
        </p:txBody>
      </p:sp>
      <p:sp>
        <p:nvSpPr>
          <p:cNvPr id="117815" name="AutoShape 55"/>
          <p:cNvSpPr>
            <a:spLocks noChangeArrowheads="1"/>
          </p:cNvSpPr>
          <p:nvPr/>
        </p:nvSpPr>
        <p:spPr bwMode="auto">
          <a:xfrm>
            <a:off x="5027185" y="5942135"/>
            <a:ext cx="1488587" cy="91403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10</a:t>
            </a:r>
          </a:p>
        </p:txBody>
      </p:sp>
      <p:grpSp>
        <p:nvGrpSpPr>
          <p:cNvPr id="5" name="Group 56"/>
          <p:cNvGrpSpPr>
            <a:grpSpLocks/>
          </p:cNvGrpSpPr>
          <p:nvPr/>
        </p:nvGrpSpPr>
        <p:grpSpPr bwMode="auto">
          <a:xfrm>
            <a:off x="8516471" y="4885765"/>
            <a:ext cx="3675529" cy="1533026"/>
            <a:chOff x="912" y="2592"/>
            <a:chExt cx="3072" cy="960"/>
          </a:xfrm>
        </p:grpSpPr>
        <p:sp>
          <p:nvSpPr>
            <p:cNvPr id="17436" name="Oval 57"/>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7437" name="WordArt 58"/>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4231" b="1" i="1" kern="10">
                  <a:ln w="9525">
                    <a:solidFill>
                      <a:srgbClr val="FF0000"/>
                    </a:solidFill>
                    <a:round/>
                    <a:headEnd/>
                    <a:tailEnd/>
                  </a:ln>
                  <a:solidFill>
                    <a:srgbClr val="FF6600"/>
                  </a:solidFill>
                  <a:latin typeface=".VnTime" panose="020B7200000000000000" pitchFamily="34" charset="0"/>
                </a:rPr>
                <a:t>Hết giờ</a:t>
              </a:r>
            </a:p>
          </p:txBody>
        </p:sp>
      </p:grpSp>
      <p:pic>
        <p:nvPicPr>
          <p:cNvPr id="17432" name="Picture 61"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89613" y="381000"/>
            <a:ext cx="186042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23" name="Picture 63" descr="14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641" y="4240305"/>
            <a:ext cx="2083899" cy="99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flipH="1">
            <a:off x="1442433" y="3309870"/>
            <a:ext cx="940156" cy="425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35" name="Picture 64" descr="an3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60565" y="0"/>
            <a:ext cx="3175611" cy="99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34082"/>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413">
                                            <p:txEl>
                                              <p:pRg st="3" end="3"/>
                                            </p:txEl>
                                          </p:spTgt>
                                        </p:tgtEl>
                                        <p:attrNameLst>
                                          <p:attrName>style.visibility</p:attrName>
                                        </p:attrNameLst>
                                      </p:cBhvr>
                                      <p:to>
                                        <p:strVal val="visible"/>
                                      </p:to>
                                    </p:set>
                                    <p:animEffect transition="in" filter="fade">
                                      <p:cBhvr>
                                        <p:cTn id="7" dur="1000"/>
                                        <p:tgtEl>
                                          <p:spTgt spid="17413">
                                            <p:txEl>
                                              <p:pRg st="3" end="3"/>
                                            </p:txEl>
                                          </p:spTgt>
                                        </p:tgtEl>
                                      </p:cBhvr>
                                    </p:animEffect>
                                    <p:anim calcmode="lin" valueType="num">
                                      <p:cBhvr>
                                        <p:cTn id="8" dur="1000" fill="hold"/>
                                        <p:tgtEl>
                                          <p:spTgt spid="1741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741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3">
                                            <p:txEl>
                                              <p:pRg st="4" end="4"/>
                                            </p:txEl>
                                          </p:spTgt>
                                        </p:tgtEl>
                                        <p:attrNameLst>
                                          <p:attrName>style.visibility</p:attrName>
                                        </p:attrNameLst>
                                      </p:cBhvr>
                                      <p:to>
                                        <p:strVal val="visible"/>
                                      </p:to>
                                    </p:set>
                                    <p:animEffect transition="in" filter="fade">
                                      <p:cBhvr>
                                        <p:cTn id="12" dur="1000"/>
                                        <p:tgtEl>
                                          <p:spTgt spid="17413">
                                            <p:txEl>
                                              <p:pRg st="4" end="4"/>
                                            </p:txEl>
                                          </p:spTgt>
                                        </p:tgtEl>
                                      </p:cBhvr>
                                    </p:animEffect>
                                    <p:anim calcmode="lin" valueType="num">
                                      <p:cBhvr>
                                        <p:cTn id="13" dur="1000" fill="hold"/>
                                        <p:tgtEl>
                                          <p:spTgt spid="1741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1741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413">
                                            <p:txEl>
                                              <p:pRg st="5" end="5"/>
                                            </p:txEl>
                                          </p:spTgt>
                                        </p:tgtEl>
                                        <p:attrNameLst>
                                          <p:attrName>style.visibility</p:attrName>
                                        </p:attrNameLst>
                                      </p:cBhvr>
                                      <p:to>
                                        <p:strVal val="visible"/>
                                      </p:to>
                                    </p:set>
                                    <p:animEffect transition="in" filter="fade">
                                      <p:cBhvr>
                                        <p:cTn id="17" dur="1000"/>
                                        <p:tgtEl>
                                          <p:spTgt spid="17413">
                                            <p:txEl>
                                              <p:pRg st="5" end="5"/>
                                            </p:txEl>
                                          </p:spTgt>
                                        </p:tgtEl>
                                      </p:cBhvr>
                                    </p:animEffect>
                                    <p:anim calcmode="lin" valueType="num">
                                      <p:cBhvr>
                                        <p:cTn id="18" dur="1000" fill="hold"/>
                                        <p:tgtEl>
                                          <p:spTgt spid="1741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174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4" presetClass="exit" presetSubtype="0" decel="100000" fill="hold" grpId="0" nodeType="clickEffect">
                                  <p:stCondLst>
                                    <p:cond delay="0"/>
                                  </p:stCondLst>
                                  <p:childTnLst>
                                    <p:anim calcmode="lin" valueType="num">
                                      <p:cBhvr>
                                        <p:cTn id="23" dur="1000"/>
                                        <p:tgtEl>
                                          <p:spTgt spid="117815"/>
                                        </p:tgtEl>
                                        <p:attrNameLst>
                                          <p:attrName>ppt_w</p:attrName>
                                        </p:attrNameLst>
                                      </p:cBhvr>
                                      <p:tavLst>
                                        <p:tav tm="0">
                                          <p:val>
                                            <p:strVal val="ppt_w"/>
                                          </p:val>
                                        </p:tav>
                                        <p:tav tm="100000">
                                          <p:val>
                                            <p:strVal val="ppt_w*0.05"/>
                                          </p:val>
                                        </p:tav>
                                      </p:tavLst>
                                    </p:anim>
                                    <p:anim calcmode="lin" valueType="num">
                                      <p:cBhvr>
                                        <p:cTn id="24" dur="1000"/>
                                        <p:tgtEl>
                                          <p:spTgt spid="117815"/>
                                        </p:tgtEl>
                                        <p:attrNameLst>
                                          <p:attrName>ppt_h</p:attrName>
                                        </p:attrNameLst>
                                      </p:cBhvr>
                                      <p:tavLst>
                                        <p:tav tm="0">
                                          <p:val>
                                            <p:strVal val="ppt_h"/>
                                          </p:val>
                                        </p:tav>
                                        <p:tav tm="100000">
                                          <p:val>
                                            <p:strVal val="ppt_h"/>
                                          </p:val>
                                        </p:tav>
                                      </p:tavLst>
                                    </p:anim>
                                    <p:anim calcmode="lin" valueType="num">
                                      <p:cBhvr>
                                        <p:cTn id="25" dur="1000"/>
                                        <p:tgtEl>
                                          <p:spTgt spid="117815"/>
                                        </p:tgtEl>
                                        <p:attrNameLst>
                                          <p:attrName>ppt_x</p:attrName>
                                        </p:attrNameLst>
                                      </p:cBhvr>
                                      <p:tavLst>
                                        <p:tav tm="0">
                                          <p:val>
                                            <p:strVal val="ppt_x"/>
                                          </p:val>
                                        </p:tav>
                                        <p:tav tm="100000">
                                          <p:val>
                                            <p:strVal val="ppt_x-.2"/>
                                          </p:val>
                                        </p:tav>
                                      </p:tavLst>
                                    </p:anim>
                                    <p:anim calcmode="lin" valueType="num">
                                      <p:cBhvr>
                                        <p:cTn id="26" dur="1000"/>
                                        <p:tgtEl>
                                          <p:spTgt spid="117815"/>
                                        </p:tgtEl>
                                        <p:attrNameLst>
                                          <p:attrName>ppt_y</p:attrName>
                                        </p:attrNameLst>
                                      </p:cBhvr>
                                      <p:tavLst>
                                        <p:tav tm="0">
                                          <p:val>
                                            <p:strVal val="ppt_y"/>
                                          </p:val>
                                        </p:tav>
                                        <p:tav tm="100000">
                                          <p:val>
                                            <p:strVal val="ppt_y"/>
                                          </p:val>
                                        </p:tav>
                                      </p:tavLst>
                                    </p:anim>
                                    <p:animEffect transition="out" filter="fade">
                                      <p:cBhvr>
                                        <p:cTn id="27" dur="1000"/>
                                        <p:tgtEl>
                                          <p:spTgt spid="117815"/>
                                        </p:tgtEl>
                                      </p:cBhvr>
                                    </p:animEffect>
                                    <p:set>
                                      <p:cBhvr>
                                        <p:cTn id="28" dur="1" fill="hold">
                                          <p:stCondLst>
                                            <p:cond delay="999"/>
                                          </p:stCondLst>
                                        </p:cTn>
                                        <p:tgtEl>
                                          <p:spTgt spid="11781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9" fill="hold">
                            <p:stCondLst>
                              <p:cond delay="1000"/>
                            </p:stCondLst>
                            <p:childTnLst>
                              <p:par>
                                <p:cTn id="30" presetID="54" presetClass="exit" presetSubtype="0" decel="100000" fill="hold" grpId="0" nodeType="afterEffect">
                                  <p:stCondLst>
                                    <p:cond delay="0"/>
                                  </p:stCondLst>
                                  <p:childTnLst>
                                    <p:anim calcmode="lin" valueType="num">
                                      <p:cBhvr>
                                        <p:cTn id="31" dur="1000"/>
                                        <p:tgtEl>
                                          <p:spTgt spid="117814"/>
                                        </p:tgtEl>
                                        <p:attrNameLst>
                                          <p:attrName>ppt_w</p:attrName>
                                        </p:attrNameLst>
                                      </p:cBhvr>
                                      <p:tavLst>
                                        <p:tav tm="0">
                                          <p:val>
                                            <p:strVal val="ppt_w"/>
                                          </p:val>
                                        </p:tav>
                                        <p:tav tm="100000">
                                          <p:val>
                                            <p:strVal val="ppt_w*0.05"/>
                                          </p:val>
                                        </p:tav>
                                      </p:tavLst>
                                    </p:anim>
                                    <p:anim calcmode="lin" valueType="num">
                                      <p:cBhvr>
                                        <p:cTn id="32" dur="1000"/>
                                        <p:tgtEl>
                                          <p:spTgt spid="117814"/>
                                        </p:tgtEl>
                                        <p:attrNameLst>
                                          <p:attrName>ppt_h</p:attrName>
                                        </p:attrNameLst>
                                      </p:cBhvr>
                                      <p:tavLst>
                                        <p:tav tm="0">
                                          <p:val>
                                            <p:strVal val="ppt_h"/>
                                          </p:val>
                                        </p:tav>
                                        <p:tav tm="100000">
                                          <p:val>
                                            <p:strVal val="ppt_h"/>
                                          </p:val>
                                        </p:tav>
                                      </p:tavLst>
                                    </p:anim>
                                    <p:anim calcmode="lin" valueType="num">
                                      <p:cBhvr>
                                        <p:cTn id="33" dur="1000"/>
                                        <p:tgtEl>
                                          <p:spTgt spid="117814"/>
                                        </p:tgtEl>
                                        <p:attrNameLst>
                                          <p:attrName>ppt_x</p:attrName>
                                        </p:attrNameLst>
                                      </p:cBhvr>
                                      <p:tavLst>
                                        <p:tav tm="0">
                                          <p:val>
                                            <p:strVal val="ppt_x"/>
                                          </p:val>
                                        </p:tav>
                                        <p:tav tm="100000">
                                          <p:val>
                                            <p:strVal val="ppt_x-.2"/>
                                          </p:val>
                                        </p:tav>
                                      </p:tavLst>
                                    </p:anim>
                                    <p:anim calcmode="lin" valueType="num">
                                      <p:cBhvr>
                                        <p:cTn id="34" dur="1000"/>
                                        <p:tgtEl>
                                          <p:spTgt spid="117814"/>
                                        </p:tgtEl>
                                        <p:attrNameLst>
                                          <p:attrName>ppt_y</p:attrName>
                                        </p:attrNameLst>
                                      </p:cBhvr>
                                      <p:tavLst>
                                        <p:tav tm="0">
                                          <p:val>
                                            <p:strVal val="ppt_y"/>
                                          </p:val>
                                        </p:tav>
                                        <p:tav tm="100000">
                                          <p:val>
                                            <p:strVal val="ppt_y"/>
                                          </p:val>
                                        </p:tav>
                                      </p:tavLst>
                                    </p:anim>
                                    <p:animEffect transition="out" filter="fade">
                                      <p:cBhvr>
                                        <p:cTn id="35" dur="1000"/>
                                        <p:tgtEl>
                                          <p:spTgt spid="117814"/>
                                        </p:tgtEl>
                                      </p:cBhvr>
                                    </p:animEffect>
                                    <p:set>
                                      <p:cBhvr>
                                        <p:cTn id="36" dur="1" fill="hold">
                                          <p:stCondLst>
                                            <p:cond delay="999"/>
                                          </p:stCondLst>
                                        </p:cTn>
                                        <p:tgtEl>
                                          <p:spTgt spid="11781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54" presetClass="exit" presetSubtype="0" decel="100000" fill="hold" grpId="0" nodeType="afterEffect">
                                  <p:stCondLst>
                                    <p:cond delay="0"/>
                                  </p:stCondLst>
                                  <p:childTnLst>
                                    <p:anim calcmode="lin" valueType="num">
                                      <p:cBhvr>
                                        <p:cTn id="39" dur="1000"/>
                                        <p:tgtEl>
                                          <p:spTgt spid="117813"/>
                                        </p:tgtEl>
                                        <p:attrNameLst>
                                          <p:attrName>ppt_w</p:attrName>
                                        </p:attrNameLst>
                                      </p:cBhvr>
                                      <p:tavLst>
                                        <p:tav tm="0">
                                          <p:val>
                                            <p:strVal val="ppt_w"/>
                                          </p:val>
                                        </p:tav>
                                        <p:tav tm="100000">
                                          <p:val>
                                            <p:strVal val="ppt_w*0.05"/>
                                          </p:val>
                                        </p:tav>
                                      </p:tavLst>
                                    </p:anim>
                                    <p:anim calcmode="lin" valueType="num">
                                      <p:cBhvr>
                                        <p:cTn id="40" dur="1000"/>
                                        <p:tgtEl>
                                          <p:spTgt spid="117813"/>
                                        </p:tgtEl>
                                        <p:attrNameLst>
                                          <p:attrName>ppt_h</p:attrName>
                                        </p:attrNameLst>
                                      </p:cBhvr>
                                      <p:tavLst>
                                        <p:tav tm="0">
                                          <p:val>
                                            <p:strVal val="ppt_h"/>
                                          </p:val>
                                        </p:tav>
                                        <p:tav tm="100000">
                                          <p:val>
                                            <p:strVal val="ppt_h"/>
                                          </p:val>
                                        </p:tav>
                                      </p:tavLst>
                                    </p:anim>
                                    <p:anim calcmode="lin" valueType="num">
                                      <p:cBhvr>
                                        <p:cTn id="41" dur="1000"/>
                                        <p:tgtEl>
                                          <p:spTgt spid="117813"/>
                                        </p:tgtEl>
                                        <p:attrNameLst>
                                          <p:attrName>ppt_x</p:attrName>
                                        </p:attrNameLst>
                                      </p:cBhvr>
                                      <p:tavLst>
                                        <p:tav tm="0">
                                          <p:val>
                                            <p:strVal val="ppt_x"/>
                                          </p:val>
                                        </p:tav>
                                        <p:tav tm="100000">
                                          <p:val>
                                            <p:strVal val="ppt_x-.2"/>
                                          </p:val>
                                        </p:tav>
                                      </p:tavLst>
                                    </p:anim>
                                    <p:anim calcmode="lin" valueType="num">
                                      <p:cBhvr>
                                        <p:cTn id="42" dur="1000"/>
                                        <p:tgtEl>
                                          <p:spTgt spid="117813"/>
                                        </p:tgtEl>
                                        <p:attrNameLst>
                                          <p:attrName>ppt_y</p:attrName>
                                        </p:attrNameLst>
                                      </p:cBhvr>
                                      <p:tavLst>
                                        <p:tav tm="0">
                                          <p:val>
                                            <p:strVal val="ppt_y"/>
                                          </p:val>
                                        </p:tav>
                                        <p:tav tm="100000">
                                          <p:val>
                                            <p:strVal val="ppt_y"/>
                                          </p:val>
                                        </p:tav>
                                      </p:tavLst>
                                    </p:anim>
                                    <p:animEffect transition="out" filter="fade">
                                      <p:cBhvr>
                                        <p:cTn id="43" dur="1000"/>
                                        <p:tgtEl>
                                          <p:spTgt spid="117813"/>
                                        </p:tgtEl>
                                      </p:cBhvr>
                                    </p:animEffect>
                                    <p:set>
                                      <p:cBhvr>
                                        <p:cTn id="44" dur="1" fill="hold">
                                          <p:stCondLst>
                                            <p:cond delay="999"/>
                                          </p:stCondLst>
                                        </p:cTn>
                                        <p:tgtEl>
                                          <p:spTgt spid="1178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5" fill="hold">
                            <p:stCondLst>
                              <p:cond delay="3000"/>
                            </p:stCondLst>
                            <p:childTnLst>
                              <p:par>
                                <p:cTn id="46" presetID="54" presetClass="exit" presetSubtype="0" decel="100000" fill="hold" grpId="0" nodeType="afterEffect">
                                  <p:stCondLst>
                                    <p:cond delay="0"/>
                                  </p:stCondLst>
                                  <p:childTnLst>
                                    <p:anim calcmode="lin" valueType="num">
                                      <p:cBhvr>
                                        <p:cTn id="47" dur="1000"/>
                                        <p:tgtEl>
                                          <p:spTgt spid="117812"/>
                                        </p:tgtEl>
                                        <p:attrNameLst>
                                          <p:attrName>ppt_w</p:attrName>
                                        </p:attrNameLst>
                                      </p:cBhvr>
                                      <p:tavLst>
                                        <p:tav tm="0">
                                          <p:val>
                                            <p:strVal val="ppt_w"/>
                                          </p:val>
                                        </p:tav>
                                        <p:tav tm="100000">
                                          <p:val>
                                            <p:strVal val="ppt_w*0.05"/>
                                          </p:val>
                                        </p:tav>
                                      </p:tavLst>
                                    </p:anim>
                                    <p:anim calcmode="lin" valueType="num">
                                      <p:cBhvr>
                                        <p:cTn id="48" dur="1000"/>
                                        <p:tgtEl>
                                          <p:spTgt spid="117812"/>
                                        </p:tgtEl>
                                        <p:attrNameLst>
                                          <p:attrName>ppt_h</p:attrName>
                                        </p:attrNameLst>
                                      </p:cBhvr>
                                      <p:tavLst>
                                        <p:tav tm="0">
                                          <p:val>
                                            <p:strVal val="ppt_h"/>
                                          </p:val>
                                        </p:tav>
                                        <p:tav tm="100000">
                                          <p:val>
                                            <p:strVal val="ppt_h"/>
                                          </p:val>
                                        </p:tav>
                                      </p:tavLst>
                                    </p:anim>
                                    <p:anim calcmode="lin" valueType="num">
                                      <p:cBhvr>
                                        <p:cTn id="49" dur="1000"/>
                                        <p:tgtEl>
                                          <p:spTgt spid="117812"/>
                                        </p:tgtEl>
                                        <p:attrNameLst>
                                          <p:attrName>ppt_x</p:attrName>
                                        </p:attrNameLst>
                                      </p:cBhvr>
                                      <p:tavLst>
                                        <p:tav tm="0">
                                          <p:val>
                                            <p:strVal val="ppt_x"/>
                                          </p:val>
                                        </p:tav>
                                        <p:tav tm="100000">
                                          <p:val>
                                            <p:strVal val="ppt_x-.2"/>
                                          </p:val>
                                        </p:tav>
                                      </p:tavLst>
                                    </p:anim>
                                    <p:anim calcmode="lin" valueType="num">
                                      <p:cBhvr>
                                        <p:cTn id="50" dur="1000"/>
                                        <p:tgtEl>
                                          <p:spTgt spid="117812"/>
                                        </p:tgtEl>
                                        <p:attrNameLst>
                                          <p:attrName>ppt_y</p:attrName>
                                        </p:attrNameLst>
                                      </p:cBhvr>
                                      <p:tavLst>
                                        <p:tav tm="0">
                                          <p:val>
                                            <p:strVal val="ppt_y"/>
                                          </p:val>
                                        </p:tav>
                                        <p:tav tm="100000">
                                          <p:val>
                                            <p:strVal val="ppt_y"/>
                                          </p:val>
                                        </p:tav>
                                      </p:tavLst>
                                    </p:anim>
                                    <p:animEffect transition="out" filter="fade">
                                      <p:cBhvr>
                                        <p:cTn id="51" dur="1000"/>
                                        <p:tgtEl>
                                          <p:spTgt spid="117812"/>
                                        </p:tgtEl>
                                      </p:cBhvr>
                                    </p:animEffect>
                                    <p:set>
                                      <p:cBhvr>
                                        <p:cTn id="52" dur="1" fill="hold">
                                          <p:stCondLst>
                                            <p:cond delay="999"/>
                                          </p:stCondLst>
                                        </p:cTn>
                                        <p:tgtEl>
                                          <p:spTgt spid="1178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53" fill="hold">
                            <p:stCondLst>
                              <p:cond delay="4000"/>
                            </p:stCondLst>
                            <p:childTnLst>
                              <p:par>
                                <p:cTn id="54" presetID="54" presetClass="exit" presetSubtype="0" decel="100000" fill="hold" grpId="0" nodeType="afterEffect">
                                  <p:stCondLst>
                                    <p:cond delay="0"/>
                                  </p:stCondLst>
                                  <p:childTnLst>
                                    <p:anim calcmode="lin" valueType="num">
                                      <p:cBhvr>
                                        <p:cTn id="55" dur="1000"/>
                                        <p:tgtEl>
                                          <p:spTgt spid="117811"/>
                                        </p:tgtEl>
                                        <p:attrNameLst>
                                          <p:attrName>ppt_w</p:attrName>
                                        </p:attrNameLst>
                                      </p:cBhvr>
                                      <p:tavLst>
                                        <p:tav tm="0">
                                          <p:val>
                                            <p:strVal val="ppt_w"/>
                                          </p:val>
                                        </p:tav>
                                        <p:tav tm="100000">
                                          <p:val>
                                            <p:strVal val="ppt_w*0.05"/>
                                          </p:val>
                                        </p:tav>
                                      </p:tavLst>
                                    </p:anim>
                                    <p:anim calcmode="lin" valueType="num">
                                      <p:cBhvr>
                                        <p:cTn id="56" dur="1000"/>
                                        <p:tgtEl>
                                          <p:spTgt spid="117811"/>
                                        </p:tgtEl>
                                        <p:attrNameLst>
                                          <p:attrName>ppt_h</p:attrName>
                                        </p:attrNameLst>
                                      </p:cBhvr>
                                      <p:tavLst>
                                        <p:tav tm="0">
                                          <p:val>
                                            <p:strVal val="ppt_h"/>
                                          </p:val>
                                        </p:tav>
                                        <p:tav tm="100000">
                                          <p:val>
                                            <p:strVal val="ppt_h"/>
                                          </p:val>
                                        </p:tav>
                                      </p:tavLst>
                                    </p:anim>
                                    <p:anim calcmode="lin" valueType="num">
                                      <p:cBhvr>
                                        <p:cTn id="57" dur="1000"/>
                                        <p:tgtEl>
                                          <p:spTgt spid="117811"/>
                                        </p:tgtEl>
                                        <p:attrNameLst>
                                          <p:attrName>ppt_x</p:attrName>
                                        </p:attrNameLst>
                                      </p:cBhvr>
                                      <p:tavLst>
                                        <p:tav tm="0">
                                          <p:val>
                                            <p:strVal val="ppt_x"/>
                                          </p:val>
                                        </p:tav>
                                        <p:tav tm="100000">
                                          <p:val>
                                            <p:strVal val="ppt_x-.2"/>
                                          </p:val>
                                        </p:tav>
                                      </p:tavLst>
                                    </p:anim>
                                    <p:anim calcmode="lin" valueType="num">
                                      <p:cBhvr>
                                        <p:cTn id="58" dur="1000"/>
                                        <p:tgtEl>
                                          <p:spTgt spid="117811"/>
                                        </p:tgtEl>
                                        <p:attrNameLst>
                                          <p:attrName>ppt_y</p:attrName>
                                        </p:attrNameLst>
                                      </p:cBhvr>
                                      <p:tavLst>
                                        <p:tav tm="0">
                                          <p:val>
                                            <p:strVal val="ppt_y"/>
                                          </p:val>
                                        </p:tav>
                                        <p:tav tm="100000">
                                          <p:val>
                                            <p:strVal val="ppt_y"/>
                                          </p:val>
                                        </p:tav>
                                      </p:tavLst>
                                    </p:anim>
                                    <p:animEffect transition="out" filter="fade">
                                      <p:cBhvr>
                                        <p:cTn id="59" dur="1000"/>
                                        <p:tgtEl>
                                          <p:spTgt spid="117811"/>
                                        </p:tgtEl>
                                      </p:cBhvr>
                                    </p:animEffect>
                                    <p:set>
                                      <p:cBhvr>
                                        <p:cTn id="60" dur="1" fill="hold">
                                          <p:stCondLst>
                                            <p:cond delay="999"/>
                                          </p:stCondLst>
                                        </p:cTn>
                                        <p:tgtEl>
                                          <p:spTgt spid="11781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par>
                          <p:cTn id="61" fill="hold">
                            <p:stCondLst>
                              <p:cond delay="5000"/>
                            </p:stCondLst>
                            <p:childTnLst>
                              <p:par>
                                <p:cTn id="62" presetID="54" presetClass="exit" presetSubtype="0" decel="100000" fill="hold" grpId="0" nodeType="afterEffect">
                                  <p:stCondLst>
                                    <p:cond delay="0"/>
                                  </p:stCondLst>
                                  <p:childTnLst>
                                    <p:anim calcmode="lin" valueType="num">
                                      <p:cBhvr>
                                        <p:cTn id="63" dur="1000"/>
                                        <p:tgtEl>
                                          <p:spTgt spid="117810"/>
                                        </p:tgtEl>
                                        <p:attrNameLst>
                                          <p:attrName>ppt_w</p:attrName>
                                        </p:attrNameLst>
                                      </p:cBhvr>
                                      <p:tavLst>
                                        <p:tav tm="0">
                                          <p:val>
                                            <p:strVal val="ppt_w"/>
                                          </p:val>
                                        </p:tav>
                                        <p:tav tm="100000">
                                          <p:val>
                                            <p:strVal val="ppt_w*0.05"/>
                                          </p:val>
                                        </p:tav>
                                      </p:tavLst>
                                    </p:anim>
                                    <p:anim calcmode="lin" valueType="num">
                                      <p:cBhvr>
                                        <p:cTn id="64" dur="1000"/>
                                        <p:tgtEl>
                                          <p:spTgt spid="117810"/>
                                        </p:tgtEl>
                                        <p:attrNameLst>
                                          <p:attrName>ppt_h</p:attrName>
                                        </p:attrNameLst>
                                      </p:cBhvr>
                                      <p:tavLst>
                                        <p:tav tm="0">
                                          <p:val>
                                            <p:strVal val="ppt_h"/>
                                          </p:val>
                                        </p:tav>
                                        <p:tav tm="100000">
                                          <p:val>
                                            <p:strVal val="ppt_h"/>
                                          </p:val>
                                        </p:tav>
                                      </p:tavLst>
                                    </p:anim>
                                    <p:anim calcmode="lin" valueType="num">
                                      <p:cBhvr>
                                        <p:cTn id="65" dur="1000"/>
                                        <p:tgtEl>
                                          <p:spTgt spid="117810"/>
                                        </p:tgtEl>
                                        <p:attrNameLst>
                                          <p:attrName>ppt_x</p:attrName>
                                        </p:attrNameLst>
                                      </p:cBhvr>
                                      <p:tavLst>
                                        <p:tav tm="0">
                                          <p:val>
                                            <p:strVal val="ppt_x"/>
                                          </p:val>
                                        </p:tav>
                                        <p:tav tm="100000">
                                          <p:val>
                                            <p:strVal val="ppt_x-.2"/>
                                          </p:val>
                                        </p:tav>
                                      </p:tavLst>
                                    </p:anim>
                                    <p:anim calcmode="lin" valueType="num">
                                      <p:cBhvr>
                                        <p:cTn id="66" dur="1000"/>
                                        <p:tgtEl>
                                          <p:spTgt spid="117810"/>
                                        </p:tgtEl>
                                        <p:attrNameLst>
                                          <p:attrName>ppt_y</p:attrName>
                                        </p:attrNameLst>
                                      </p:cBhvr>
                                      <p:tavLst>
                                        <p:tav tm="0">
                                          <p:val>
                                            <p:strVal val="ppt_y"/>
                                          </p:val>
                                        </p:tav>
                                        <p:tav tm="100000">
                                          <p:val>
                                            <p:strVal val="ppt_y"/>
                                          </p:val>
                                        </p:tav>
                                      </p:tavLst>
                                    </p:anim>
                                    <p:animEffect transition="out" filter="fade">
                                      <p:cBhvr>
                                        <p:cTn id="67" dur="1000"/>
                                        <p:tgtEl>
                                          <p:spTgt spid="117810"/>
                                        </p:tgtEl>
                                      </p:cBhvr>
                                    </p:animEffect>
                                    <p:set>
                                      <p:cBhvr>
                                        <p:cTn id="68" dur="1" fill="hold">
                                          <p:stCondLst>
                                            <p:cond delay="999"/>
                                          </p:stCondLst>
                                        </p:cTn>
                                        <p:tgtEl>
                                          <p:spTgt spid="11781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9" fill="hold">
                            <p:stCondLst>
                              <p:cond delay="6000"/>
                            </p:stCondLst>
                            <p:childTnLst>
                              <p:par>
                                <p:cTn id="70" presetID="54" presetClass="exit" presetSubtype="0" decel="100000" fill="hold" grpId="0" nodeType="afterEffect">
                                  <p:stCondLst>
                                    <p:cond delay="0"/>
                                  </p:stCondLst>
                                  <p:childTnLst>
                                    <p:anim calcmode="lin" valueType="num">
                                      <p:cBhvr>
                                        <p:cTn id="71" dur="1000"/>
                                        <p:tgtEl>
                                          <p:spTgt spid="117809"/>
                                        </p:tgtEl>
                                        <p:attrNameLst>
                                          <p:attrName>ppt_w</p:attrName>
                                        </p:attrNameLst>
                                      </p:cBhvr>
                                      <p:tavLst>
                                        <p:tav tm="0">
                                          <p:val>
                                            <p:strVal val="ppt_w"/>
                                          </p:val>
                                        </p:tav>
                                        <p:tav tm="100000">
                                          <p:val>
                                            <p:strVal val="ppt_w*0.05"/>
                                          </p:val>
                                        </p:tav>
                                      </p:tavLst>
                                    </p:anim>
                                    <p:anim calcmode="lin" valueType="num">
                                      <p:cBhvr>
                                        <p:cTn id="72" dur="1000"/>
                                        <p:tgtEl>
                                          <p:spTgt spid="117809"/>
                                        </p:tgtEl>
                                        <p:attrNameLst>
                                          <p:attrName>ppt_h</p:attrName>
                                        </p:attrNameLst>
                                      </p:cBhvr>
                                      <p:tavLst>
                                        <p:tav tm="0">
                                          <p:val>
                                            <p:strVal val="ppt_h"/>
                                          </p:val>
                                        </p:tav>
                                        <p:tav tm="100000">
                                          <p:val>
                                            <p:strVal val="ppt_h"/>
                                          </p:val>
                                        </p:tav>
                                      </p:tavLst>
                                    </p:anim>
                                    <p:anim calcmode="lin" valueType="num">
                                      <p:cBhvr>
                                        <p:cTn id="73" dur="1000"/>
                                        <p:tgtEl>
                                          <p:spTgt spid="117809"/>
                                        </p:tgtEl>
                                        <p:attrNameLst>
                                          <p:attrName>ppt_x</p:attrName>
                                        </p:attrNameLst>
                                      </p:cBhvr>
                                      <p:tavLst>
                                        <p:tav tm="0">
                                          <p:val>
                                            <p:strVal val="ppt_x"/>
                                          </p:val>
                                        </p:tav>
                                        <p:tav tm="100000">
                                          <p:val>
                                            <p:strVal val="ppt_x-.2"/>
                                          </p:val>
                                        </p:tav>
                                      </p:tavLst>
                                    </p:anim>
                                    <p:anim calcmode="lin" valueType="num">
                                      <p:cBhvr>
                                        <p:cTn id="74" dur="1000"/>
                                        <p:tgtEl>
                                          <p:spTgt spid="117809"/>
                                        </p:tgtEl>
                                        <p:attrNameLst>
                                          <p:attrName>ppt_y</p:attrName>
                                        </p:attrNameLst>
                                      </p:cBhvr>
                                      <p:tavLst>
                                        <p:tav tm="0">
                                          <p:val>
                                            <p:strVal val="ppt_y"/>
                                          </p:val>
                                        </p:tav>
                                        <p:tav tm="100000">
                                          <p:val>
                                            <p:strVal val="ppt_y"/>
                                          </p:val>
                                        </p:tav>
                                      </p:tavLst>
                                    </p:anim>
                                    <p:animEffect transition="out" filter="fade">
                                      <p:cBhvr>
                                        <p:cTn id="75" dur="1000"/>
                                        <p:tgtEl>
                                          <p:spTgt spid="117809"/>
                                        </p:tgtEl>
                                      </p:cBhvr>
                                    </p:animEffect>
                                    <p:set>
                                      <p:cBhvr>
                                        <p:cTn id="76" dur="1" fill="hold">
                                          <p:stCondLst>
                                            <p:cond delay="999"/>
                                          </p:stCondLst>
                                        </p:cTn>
                                        <p:tgtEl>
                                          <p:spTgt spid="11780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7" fill="hold">
                            <p:stCondLst>
                              <p:cond delay="7000"/>
                            </p:stCondLst>
                            <p:childTnLst>
                              <p:par>
                                <p:cTn id="78" presetID="54" presetClass="exit" presetSubtype="0" decel="100000" fill="hold" grpId="0" nodeType="afterEffect">
                                  <p:stCondLst>
                                    <p:cond delay="0"/>
                                  </p:stCondLst>
                                  <p:childTnLst>
                                    <p:anim calcmode="lin" valueType="num">
                                      <p:cBhvr>
                                        <p:cTn id="79" dur="1000"/>
                                        <p:tgtEl>
                                          <p:spTgt spid="117808"/>
                                        </p:tgtEl>
                                        <p:attrNameLst>
                                          <p:attrName>ppt_w</p:attrName>
                                        </p:attrNameLst>
                                      </p:cBhvr>
                                      <p:tavLst>
                                        <p:tav tm="0">
                                          <p:val>
                                            <p:strVal val="ppt_w"/>
                                          </p:val>
                                        </p:tav>
                                        <p:tav tm="100000">
                                          <p:val>
                                            <p:strVal val="ppt_w*0.05"/>
                                          </p:val>
                                        </p:tav>
                                      </p:tavLst>
                                    </p:anim>
                                    <p:anim calcmode="lin" valueType="num">
                                      <p:cBhvr>
                                        <p:cTn id="80" dur="1000"/>
                                        <p:tgtEl>
                                          <p:spTgt spid="117808"/>
                                        </p:tgtEl>
                                        <p:attrNameLst>
                                          <p:attrName>ppt_h</p:attrName>
                                        </p:attrNameLst>
                                      </p:cBhvr>
                                      <p:tavLst>
                                        <p:tav tm="0">
                                          <p:val>
                                            <p:strVal val="ppt_h"/>
                                          </p:val>
                                        </p:tav>
                                        <p:tav tm="100000">
                                          <p:val>
                                            <p:strVal val="ppt_h"/>
                                          </p:val>
                                        </p:tav>
                                      </p:tavLst>
                                    </p:anim>
                                    <p:anim calcmode="lin" valueType="num">
                                      <p:cBhvr>
                                        <p:cTn id="81" dur="1000"/>
                                        <p:tgtEl>
                                          <p:spTgt spid="117808"/>
                                        </p:tgtEl>
                                        <p:attrNameLst>
                                          <p:attrName>ppt_x</p:attrName>
                                        </p:attrNameLst>
                                      </p:cBhvr>
                                      <p:tavLst>
                                        <p:tav tm="0">
                                          <p:val>
                                            <p:strVal val="ppt_x"/>
                                          </p:val>
                                        </p:tav>
                                        <p:tav tm="100000">
                                          <p:val>
                                            <p:strVal val="ppt_x-.2"/>
                                          </p:val>
                                        </p:tav>
                                      </p:tavLst>
                                    </p:anim>
                                    <p:anim calcmode="lin" valueType="num">
                                      <p:cBhvr>
                                        <p:cTn id="82" dur="1000"/>
                                        <p:tgtEl>
                                          <p:spTgt spid="117808"/>
                                        </p:tgtEl>
                                        <p:attrNameLst>
                                          <p:attrName>ppt_y</p:attrName>
                                        </p:attrNameLst>
                                      </p:cBhvr>
                                      <p:tavLst>
                                        <p:tav tm="0">
                                          <p:val>
                                            <p:strVal val="ppt_y"/>
                                          </p:val>
                                        </p:tav>
                                        <p:tav tm="100000">
                                          <p:val>
                                            <p:strVal val="ppt_y"/>
                                          </p:val>
                                        </p:tav>
                                      </p:tavLst>
                                    </p:anim>
                                    <p:animEffect transition="out" filter="fade">
                                      <p:cBhvr>
                                        <p:cTn id="83" dur="1000"/>
                                        <p:tgtEl>
                                          <p:spTgt spid="117808"/>
                                        </p:tgtEl>
                                      </p:cBhvr>
                                    </p:animEffect>
                                    <p:set>
                                      <p:cBhvr>
                                        <p:cTn id="84" dur="1" fill="hold">
                                          <p:stCondLst>
                                            <p:cond delay="999"/>
                                          </p:stCondLst>
                                        </p:cTn>
                                        <p:tgtEl>
                                          <p:spTgt spid="11780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childTnLst>
                          </p:cTn>
                        </p:par>
                        <p:par>
                          <p:cTn id="85" fill="hold">
                            <p:stCondLst>
                              <p:cond delay="8000"/>
                            </p:stCondLst>
                            <p:childTnLst>
                              <p:par>
                                <p:cTn id="86" presetID="54" presetClass="exit" presetSubtype="0" decel="100000" fill="hold" grpId="0" nodeType="afterEffect">
                                  <p:stCondLst>
                                    <p:cond delay="0"/>
                                  </p:stCondLst>
                                  <p:childTnLst>
                                    <p:anim calcmode="lin" valueType="num">
                                      <p:cBhvr>
                                        <p:cTn id="87" dur="1000"/>
                                        <p:tgtEl>
                                          <p:spTgt spid="117807"/>
                                        </p:tgtEl>
                                        <p:attrNameLst>
                                          <p:attrName>ppt_w</p:attrName>
                                        </p:attrNameLst>
                                      </p:cBhvr>
                                      <p:tavLst>
                                        <p:tav tm="0">
                                          <p:val>
                                            <p:strVal val="ppt_w"/>
                                          </p:val>
                                        </p:tav>
                                        <p:tav tm="100000">
                                          <p:val>
                                            <p:strVal val="ppt_w*0.05"/>
                                          </p:val>
                                        </p:tav>
                                      </p:tavLst>
                                    </p:anim>
                                    <p:anim calcmode="lin" valueType="num">
                                      <p:cBhvr>
                                        <p:cTn id="88" dur="1000"/>
                                        <p:tgtEl>
                                          <p:spTgt spid="117807"/>
                                        </p:tgtEl>
                                        <p:attrNameLst>
                                          <p:attrName>ppt_h</p:attrName>
                                        </p:attrNameLst>
                                      </p:cBhvr>
                                      <p:tavLst>
                                        <p:tav tm="0">
                                          <p:val>
                                            <p:strVal val="ppt_h"/>
                                          </p:val>
                                        </p:tav>
                                        <p:tav tm="100000">
                                          <p:val>
                                            <p:strVal val="ppt_h"/>
                                          </p:val>
                                        </p:tav>
                                      </p:tavLst>
                                    </p:anim>
                                    <p:anim calcmode="lin" valueType="num">
                                      <p:cBhvr>
                                        <p:cTn id="89" dur="1000"/>
                                        <p:tgtEl>
                                          <p:spTgt spid="117807"/>
                                        </p:tgtEl>
                                        <p:attrNameLst>
                                          <p:attrName>ppt_x</p:attrName>
                                        </p:attrNameLst>
                                      </p:cBhvr>
                                      <p:tavLst>
                                        <p:tav tm="0">
                                          <p:val>
                                            <p:strVal val="ppt_x"/>
                                          </p:val>
                                        </p:tav>
                                        <p:tav tm="100000">
                                          <p:val>
                                            <p:strVal val="ppt_x-.2"/>
                                          </p:val>
                                        </p:tav>
                                      </p:tavLst>
                                    </p:anim>
                                    <p:anim calcmode="lin" valueType="num">
                                      <p:cBhvr>
                                        <p:cTn id="90" dur="1000"/>
                                        <p:tgtEl>
                                          <p:spTgt spid="117807"/>
                                        </p:tgtEl>
                                        <p:attrNameLst>
                                          <p:attrName>ppt_y</p:attrName>
                                        </p:attrNameLst>
                                      </p:cBhvr>
                                      <p:tavLst>
                                        <p:tav tm="0">
                                          <p:val>
                                            <p:strVal val="ppt_y"/>
                                          </p:val>
                                        </p:tav>
                                        <p:tav tm="100000">
                                          <p:val>
                                            <p:strVal val="ppt_y"/>
                                          </p:val>
                                        </p:tav>
                                      </p:tavLst>
                                    </p:anim>
                                    <p:animEffect transition="out" filter="fade">
                                      <p:cBhvr>
                                        <p:cTn id="91" dur="1000"/>
                                        <p:tgtEl>
                                          <p:spTgt spid="117807"/>
                                        </p:tgtEl>
                                      </p:cBhvr>
                                    </p:animEffect>
                                    <p:set>
                                      <p:cBhvr>
                                        <p:cTn id="92" dur="1" fill="hold">
                                          <p:stCondLst>
                                            <p:cond delay="999"/>
                                          </p:stCondLst>
                                        </p:cTn>
                                        <p:tgtEl>
                                          <p:spTgt spid="117807"/>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93" fill="hold">
                            <p:stCondLst>
                              <p:cond delay="9000"/>
                            </p:stCondLst>
                            <p:childTnLst>
                              <p:par>
                                <p:cTn id="94" presetID="54" presetClass="exit" presetSubtype="0" decel="100000" fill="hold" grpId="0" nodeType="afterEffect">
                                  <p:stCondLst>
                                    <p:cond delay="0"/>
                                  </p:stCondLst>
                                  <p:childTnLst>
                                    <p:anim calcmode="lin" valueType="num">
                                      <p:cBhvr>
                                        <p:cTn id="95" dur="1000"/>
                                        <p:tgtEl>
                                          <p:spTgt spid="117806"/>
                                        </p:tgtEl>
                                        <p:attrNameLst>
                                          <p:attrName>ppt_w</p:attrName>
                                        </p:attrNameLst>
                                      </p:cBhvr>
                                      <p:tavLst>
                                        <p:tav tm="0">
                                          <p:val>
                                            <p:strVal val="ppt_w"/>
                                          </p:val>
                                        </p:tav>
                                        <p:tav tm="100000">
                                          <p:val>
                                            <p:strVal val="ppt_w*0.05"/>
                                          </p:val>
                                        </p:tav>
                                      </p:tavLst>
                                    </p:anim>
                                    <p:anim calcmode="lin" valueType="num">
                                      <p:cBhvr>
                                        <p:cTn id="96" dur="1000"/>
                                        <p:tgtEl>
                                          <p:spTgt spid="117806"/>
                                        </p:tgtEl>
                                        <p:attrNameLst>
                                          <p:attrName>ppt_h</p:attrName>
                                        </p:attrNameLst>
                                      </p:cBhvr>
                                      <p:tavLst>
                                        <p:tav tm="0">
                                          <p:val>
                                            <p:strVal val="ppt_h"/>
                                          </p:val>
                                        </p:tav>
                                        <p:tav tm="100000">
                                          <p:val>
                                            <p:strVal val="ppt_h"/>
                                          </p:val>
                                        </p:tav>
                                      </p:tavLst>
                                    </p:anim>
                                    <p:anim calcmode="lin" valueType="num">
                                      <p:cBhvr>
                                        <p:cTn id="97" dur="1000"/>
                                        <p:tgtEl>
                                          <p:spTgt spid="117806"/>
                                        </p:tgtEl>
                                        <p:attrNameLst>
                                          <p:attrName>ppt_x</p:attrName>
                                        </p:attrNameLst>
                                      </p:cBhvr>
                                      <p:tavLst>
                                        <p:tav tm="0">
                                          <p:val>
                                            <p:strVal val="ppt_x"/>
                                          </p:val>
                                        </p:tav>
                                        <p:tav tm="100000">
                                          <p:val>
                                            <p:strVal val="ppt_x-.2"/>
                                          </p:val>
                                        </p:tav>
                                      </p:tavLst>
                                    </p:anim>
                                    <p:anim calcmode="lin" valueType="num">
                                      <p:cBhvr>
                                        <p:cTn id="98" dur="1000"/>
                                        <p:tgtEl>
                                          <p:spTgt spid="117806"/>
                                        </p:tgtEl>
                                        <p:attrNameLst>
                                          <p:attrName>ppt_y</p:attrName>
                                        </p:attrNameLst>
                                      </p:cBhvr>
                                      <p:tavLst>
                                        <p:tav tm="0">
                                          <p:val>
                                            <p:strVal val="ppt_y"/>
                                          </p:val>
                                        </p:tav>
                                        <p:tav tm="100000">
                                          <p:val>
                                            <p:strVal val="ppt_y"/>
                                          </p:val>
                                        </p:tav>
                                      </p:tavLst>
                                    </p:anim>
                                    <p:animEffect transition="out" filter="fade">
                                      <p:cBhvr>
                                        <p:cTn id="99" dur="1000"/>
                                        <p:tgtEl>
                                          <p:spTgt spid="117806"/>
                                        </p:tgtEl>
                                      </p:cBhvr>
                                    </p:animEffect>
                                    <p:set>
                                      <p:cBhvr>
                                        <p:cTn id="100" dur="1" fill="hold">
                                          <p:stCondLst>
                                            <p:cond delay="999"/>
                                          </p:stCondLst>
                                        </p:cTn>
                                        <p:tgtEl>
                                          <p:spTgt spid="117806"/>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101" fill="hold">
                            <p:stCondLst>
                              <p:cond delay="10000"/>
                            </p:stCondLst>
                            <p:childTnLst>
                              <p:par>
                                <p:cTn id="102" presetID="6" presetClass="emph" presetSubtype="0" fill="hold" grpId="0" nodeType="afterEffect">
                                  <p:stCondLst>
                                    <p:cond delay="0"/>
                                  </p:stCondLst>
                                  <p:childTnLst>
                                    <p:animScale>
                                      <p:cBhvr>
                                        <p:cTn id="103" dur="1000" fill="hold"/>
                                        <p:tgtEl>
                                          <p:spTgt spid="117805"/>
                                        </p:tgtEl>
                                      </p:cBhvr>
                                      <p:by x="130000" y="130000"/>
                                    </p:animScale>
                                  </p:childTnLst>
                                  <p:subTnLst>
                                    <p:audio>
                                      <p:cMediaNode>
                                        <p:cTn display="0" masterRel="sameClick">
                                          <p:stCondLst>
                                            <p:cond evt="begin" delay="0">
                                              <p:tn val="102"/>
                                            </p:cond>
                                          </p:stCondLst>
                                          <p:endCondLst>
                                            <p:cond evt="onStopAudio" delay="0">
                                              <p:tgtEl>
                                                <p:sldTgt/>
                                              </p:tgtEl>
                                            </p:cond>
                                          </p:endCondLst>
                                        </p:cTn>
                                        <p:tgtEl>
                                          <p:sndTgt r:embed="rId3" name="BELL.WAV"/>
                                        </p:tgtEl>
                                      </p:cMediaNode>
                                    </p:audio>
                                  </p:subTnLst>
                                </p:cTn>
                              </p:par>
                              <p:par>
                                <p:cTn id="104" presetID="23" presetClass="entr" presetSubtype="16" fill="remove" nodeType="withEffect">
                                  <p:stCondLst>
                                    <p:cond delay="0"/>
                                  </p:stCondLst>
                                  <p:childTnLst>
                                    <p:set>
                                      <p:cBhvr>
                                        <p:cTn id="105" dur="1" fill="hold">
                                          <p:stCondLst>
                                            <p:cond delay="0"/>
                                          </p:stCondLst>
                                        </p:cTn>
                                        <p:tgtEl>
                                          <p:spTgt spid="5"/>
                                        </p:tgtEl>
                                        <p:attrNameLst>
                                          <p:attrName>style.visibility</p:attrName>
                                        </p:attrNameLst>
                                      </p:cBhvr>
                                      <p:to>
                                        <p:strVal val="visible"/>
                                      </p:to>
                                    </p:set>
                                    <p:anim calcmode="lin" valueType="num">
                                      <p:cBhvr>
                                        <p:cTn id="106" dur="3000" fill="hold"/>
                                        <p:tgtEl>
                                          <p:spTgt spid="5"/>
                                        </p:tgtEl>
                                        <p:attrNameLst>
                                          <p:attrName>ppt_w</p:attrName>
                                        </p:attrNameLst>
                                      </p:cBhvr>
                                      <p:tavLst>
                                        <p:tav tm="0">
                                          <p:val>
                                            <p:fltVal val="0"/>
                                          </p:val>
                                        </p:tav>
                                        <p:tav tm="100000">
                                          <p:val>
                                            <p:strVal val="#ppt_w"/>
                                          </p:val>
                                        </p:tav>
                                      </p:tavLst>
                                    </p:anim>
                                    <p:anim calcmode="lin" valueType="num">
                                      <p:cBhvr>
                                        <p:cTn id="107" dur="3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4" name="Cau hoi.wav"/>
                                        </p:tgtEl>
                                      </p:cMediaNode>
                                    </p:audio>
                                  </p:sub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barn(inVertical)">
                                      <p:cBhvr>
                                        <p:cTn id="112" dur="500"/>
                                        <p:tgtEl>
                                          <p:spTgt spid="2"/>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17823"/>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05" grpId="0" animBg="1"/>
      <p:bldP spid="117806" grpId="0" animBg="1"/>
      <p:bldP spid="117807" grpId="0" animBg="1"/>
      <p:bldP spid="117808" grpId="0" animBg="1"/>
      <p:bldP spid="117809" grpId="0" animBg="1"/>
      <p:bldP spid="117810" grpId="0" animBg="1"/>
      <p:bldP spid="117811" grpId="0" animBg="1"/>
      <p:bldP spid="117812" grpId="0" animBg="1"/>
      <p:bldP spid="117813" grpId="0" animBg="1"/>
      <p:bldP spid="117814" grpId="0" animBg="1"/>
      <p:bldP spid="117815"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a:hlinkClick r:id="rId6" action="ppaction://hlinksldjump" highlightClick="1"/>
          </p:cNvPr>
          <p:cNvSpPr>
            <a:spLocks noChangeArrowheads="1"/>
          </p:cNvSpPr>
          <p:nvPr/>
        </p:nvSpPr>
        <p:spPr bwMode="auto">
          <a:xfrm>
            <a:off x="11028546" y="6248644"/>
            <a:ext cx="595313" cy="515938"/>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7411" name="Rectangle 4"/>
          <p:cNvSpPr>
            <a:spLocks noChangeArrowheads="1"/>
          </p:cNvSpPr>
          <p:nvPr/>
        </p:nvSpPr>
        <p:spPr bwMode="auto">
          <a:xfrm>
            <a:off x="1018748" y="574553"/>
            <a:ext cx="10837130" cy="5432303"/>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7412" name="Rectangle 5"/>
          <p:cNvSpPr>
            <a:spLocks noChangeArrowheads="1"/>
          </p:cNvSpPr>
          <p:nvPr/>
        </p:nvSpPr>
        <p:spPr bwMode="auto">
          <a:xfrm>
            <a:off x="1459002" y="1071159"/>
            <a:ext cx="10246091" cy="3606678"/>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7413" name="Text Box 6"/>
          <p:cNvSpPr txBox="1">
            <a:spLocks noChangeArrowheads="1"/>
          </p:cNvSpPr>
          <p:nvPr/>
        </p:nvSpPr>
        <p:spPr bwMode="auto">
          <a:xfrm>
            <a:off x="1676401" y="1075765"/>
            <a:ext cx="10589706" cy="270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235" tIns="53617" rIns="107235" bIns="53617">
            <a:spAutoFit/>
          </a:bodyPr>
          <a:lstStyle>
            <a:lvl1pPr marL="1044575" indent="-1044575">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Chọn</a:t>
            </a:r>
            <a:r>
              <a:rPr lang="en-US" altLang="en-US" sz="2808" b="1" i="1" dirty="0" smtClean="0">
                <a:solidFill>
                  <a:srgbClr val="006666"/>
                </a:solidFill>
                <a:latin typeface="Times New Roman" panose="02020603050405020304" pitchFamily="18" charset="0"/>
              </a:rPr>
              <a:t> </a:t>
            </a:r>
            <a:r>
              <a:rPr lang="en-US" altLang="en-US" sz="2808" b="1" i="1" dirty="0" err="1">
                <a:solidFill>
                  <a:srgbClr val="006666"/>
                </a:solidFill>
                <a:latin typeface="Times New Roman" panose="02020603050405020304" pitchFamily="18" charset="0"/>
              </a:rPr>
              <a:t>đáp</a:t>
            </a:r>
            <a:r>
              <a:rPr lang="en-US" altLang="en-US" sz="2808" b="1" i="1" dirty="0">
                <a:solidFill>
                  <a:srgbClr val="006666"/>
                </a:solidFill>
                <a:latin typeface="Times New Roman" panose="02020603050405020304" pitchFamily="18" charset="0"/>
              </a:rPr>
              <a:t> </a:t>
            </a:r>
            <a:r>
              <a:rPr lang="en-US" altLang="en-US" sz="2808" b="1" i="1" dirty="0" err="1">
                <a:solidFill>
                  <a:srgbClr val="006666"/>
                </a:solidFill>
                <a:latin typeface="Times New Roman" panose="02020603050405020304" pitchFamily="18" charset="0"/>
              </a:rPr>
              <a:t>án</a:t>
            </a:r>
            <a:r>
              <a:rPr lang="en-US" altLang="en-US" sz="2808" b="1" i="1" dirty="0">
                <a:solidFill>
                  <a:srgbClr val="006666"/>
                </a:solidFill>
                <a:latin typeface="Times New Roman" panose="02020603050405020304" pitchFamily="18" charset="0"/>
              </a:rPr>
              <a:t> </a:t>
            </a:r>
            <a:r>
              <a:rPr lang="en-US" altLang="en-US" sz="2808" b="1" i="1" dirty="0" err="1">
                <a:solidFill>
                  <a:srgbClr val="006666"/>
                </a:solidFill>
                <a:latin typeface="Times New Roman" panose="02020603050405020304" pitchFamily="18" charset="0"/>
              </a:rPr>
              <a:t>đúng</a:t>
            </a:r>
            <a:r>
              <a:rPr lang="en-US" altLang="en-US" sz="2808" b="1" i="1" dirty="0">
                <a:solidFill>
                  <a:srgbClr val="006666"/>
                </a:solidFill>
                <a:latin typeface="Times New Roman" panose="02020603050405020304" pitchFamily="18" charset="0"/>
              </a:rPr>
              <a:t>.</a:t>
            </a:r>
          </a:p>
          <a:p>
            <a:pPr eaLnBrk="1" hangingPunct="1">
              <a:spcBef>
                <a:spcPct val="0"/>
              </a:spcBef>
              <a:buFontTx/>
              <a:buNone/>
            </a:pP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Bài</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thơ</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là</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câu</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chuyện</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của</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một</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chú</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gà</a:t>
            </a:r>
            <a:r>
              <a:rPr lang="en-US" altLang="en-US" sz="2808" b="1" i="1" dirty="0" smtClean="0">
                <a:solidFill>
                  <a:srgbClr val="006666"/>
                </a:solidFill>
                <a:latin typeface="Times New Roman" panose="02020603050405020304" pitchFamily="18" charset="0"/>
              </a:rPr>
              <a:t> con </a:t>
            </a:r>
            <a:r>
              <a:rPr lang="en-US" altLang="en-US" sz="2808" b="1" i="1" dirty="0" err="1" smtClean="0">
                <a:solidFill>
                  <a:srgbClr val="006666"/>
                </a:solidFill>
                <a:latin typeface="Times New Roman" panose="02020603050405020304" pitchFamily="18" charset="0"/>
              </a:rPr>
              <a:t>kể</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với</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các</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bạn</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về</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những</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trải</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nghiệm</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thú</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vị</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của</a:t>
            </a:r>
            <a:r>
              <a:rPr lang="en-US" altLang="en-US" sz="2808" b="1" i="1" dirty="0" smtClean="0">
                <a:solidFill>
                  <a:srgbClr val="006666"/>
                </a:solidFill>
                <a:latin typeface="Times New Roman" panose="02020603050405020304" pitchFamily="18" charset="0"/>
              </a:rPr>
              <a:t> </a:t>
            </a:r>
            <a:r>
              <a:rPr lang="en-US" altLang="en-US" sz="2808" b="1" i="1" dirty="0" err="1" smtClean="0">
                <a:solidFill>
                  <a:srgbClr val="006666"/>
                </a:solidFill>
                <a:latin typeface="Times New Roman" panose="02020603050405020304" pitchFamily="18" charset="0"/>
              </a:rPr>
              <a:t>mình</a:t>
            </a:r>
            <a:r>
              <a:rPr lang="en-US" altLang="en-US" sz="2808" b="1" i="1" dirty="0" smtClean="0">
                <a:solidFill>
                  <a:srgbClr val="006666"/>
                </a:solidFill>
                <a:latin typeface="Times New Roman" panose="02020603050405020304" pitchFamily="18" charset="0"/>
              </a:rPr>
              <a:t>.</a:t>
            </a:r>
            <a:endParaRPr lang="en-US" altLang="en-US" sz="2808" b="1" i="1" dirty="0">
              <a:solidFill>
                <a:srgbClr val="006666"/>
              </a:solidFill>
              <a:latin typeface="Times New Roman" panose="02020603050405020304" pitchFamily="18" charset="0"/>
            </a:endParaRPr>
          </a:p>
          <a:p>
            <a:pPr eaLnBrk="1" hangingPunct="1">
              <a:spcBef>
                <a:spcPct val="0"/>
              </a:spcBef>
              <a:buFontTx/>
              <a:buAutoNum type="alphaUcPeriod"/>
            </a:pPr>
            <a:r>
              <a:rPr lang="en-US" altLang="en-US" sz="2808" b="1" i="1" dirty="0">
                <a:latin typeface="Times New Roman" panose="02020603050405020304" pitchFamily="18" charset="0"/>
              </a:rPr>
              <a:t> </a:t>
            </a:r>
            <a:r>
              <a:rPr lang="en-US" altLang="en-US" sz="2808" b="1" i="1" dirty="0" err="1">
                <a:latin typeface="Times New Roman" panose="02020603050405020304" pitchFamily="18" charset="0"/>
              </a:rPr>
              <a:t>T</a:t>
            </a:r>
            <a:r>
              <a:rPr lang="en-US" altLang="en-US" sz="2808" b="1" i="1" dirty="0" err="1" smtClean="0">
                <a:latin typeface="Times New Roman" panose="02020603050405020304" pitchFamily="18" charset="0"/>
              </a:rPr>
              <a:t>ên</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bài</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Điều</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kì</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diệu</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tác</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giả</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Huỳnh</a:t>
            </a:r>
            <a:r>
              <a:rPr lang="en-US" altLang="en-US" sz="2808" b="1" i="1" dirty="0" smtClean="0">
                <a:latin typeface="Times New Roman" panose="02020603050405020304" pitchFamily="18" charset="0"/>
              </a:rPr>
              <a:t> Mai </a:t>
            </a:r>
            <a:r>
              <a:rPr lang="en-US" altLang="en-US" sz="2808" b="1" i="1" dirty="0" err="1" smtClean="0">
                <a:latin typeface="Times New Roman" panose="02020603050405020304" pitchFamily="18" charset="0"/>
              </a:rPr>
              <a:t>Liên</a:t>
            </a:r>
            <a:endParaRPr lang="en-US" altLang="en-US" sz="2808" b="1" i="1" dirty="0">
              <a:latin typeface="Times New Roman" panose="02020603050405020304" pitchFamily="18" charset="0"/>
            </a:endParaRPr>
          </a:p>
          <a:p>
            <a:pPr eaLnBrk="1" hangingPunct="1">
              <a:spcBef>
                <a:spcPct val="0"/>
              </a:spcBef>
              <a:buFontTx/>
              <a:buAutoNum type="alphaUcPeriod"/>
            </a:pPr>
            <a:r>
              <a:rPr lang="en-US" altLang="en-US" sz="2808" b="1" i="1" dirty="0">
                <a:latin typeface="Times New Roman" panose="02020603050405020304" pitchFamily="18" charset="0"/>
              </a:rPr>
              <a:t> </a:t>
            </a:r>
            <a:r>
              <a:rPr lang="en-US" altLang="en-US" sz="2808" b="1" i="1" dirty="0" err="1" smtClean="0">
                <a:latin typeface="Times New Roman" panose="02020603050405020304" pitchFamily="18" charset="0"/>
              </a:rPr>
              <a:t>Tên</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bài</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Bầu</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trời</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trong</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quả</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trứng</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tác</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giả</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Bích</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Ngọc</a:t>
            </a:r>
            <a:endParaRPr lang="en-US" altLang="en-US" sz="2808" b="1" i="1" dirty="0" smtClean="0">
              <a:latin typeface="Times New Roman" panose="02020603050405020304" pitchFamily="18" charset="0"/>
            </a:endParaRPr>
          </a:p>
          <a:p>
            <a:pPr marL="0" indent="0" eaLnBrk="1" hangingPunct="1">
              <a:spcBef>
                <a:spcPct val="0"/>
              </a:spcBef>
              <a:buNone/>
            </a:pPr>
            <a:r>
              <a:rPr lang="en-US" altLang="en-US" sz="2808" b="1" i="1" dirty="0" smtClean="0">
                <a:latin typeface="Times New Roman" panose="02020603050405020304" pitchFamily="18" charset="0"/>
              </a:rPr>
              <a:t>C.         </a:t>
            </a:r>
            <a:r>
              <a:rPr lang="en-US" altLang="en-US" sz="2808" b="1" i="1" dirty="0" err="1" smtClean="0">
                <a:latin typeface="Times New Roman" panose="02020603050405020304" pitchFamily="18" charset="0"/>
              </a:rPr>
              <a:t>Tên</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bài</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Bầu</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trời</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trong</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quả</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trứng</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tác</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giả</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Xuân</a:t>
            </a:r>
            <a:r>
              <a:rPr lang="en-US" altLang="en-US" sz="2808" b="1" i="1" dirty="0" smtClean="0">
                <a:latin typeface="Times New Roman" panose="02020603050405020304" pitchFamily="18" charset="0"/>
              </a:rPr>
              <a:t> </a:t>
            </a:r>
            <a:r>
              <a:rPr lang="en-US" altLang="en-US" sz="2808" b="1" i="1" dirty="0" err="1" smtClean="0">
                <a:latin typeface="Times New Roman" panose="02020603050405020304" pitchFamily="18" charset="0"/>
              </a:rPr>
              <a:t>Quỳnh</a:t>
            </a:r>
            <a:endParaRPr lang="en-US" altLang="en-US" sz="2808" b="1" i="1" dirty="0">
              <a:latin typeface="Times New Roman" panose="02020603050405020304" pitchFamily="18" charset="0"/>
            </a:endParaRPr>
          </a:p>
        </p:txBody>
      </p:sp>
      <p:grpSp>
        <p:nvGrpSpPr>
          <p:cNvPr id="17414" name="Group 7"/>
          <p:cNvGrpSpPr>
            <a:grpSpLocks/>
          </p:cNvGrpSpPr>
          <p:nvPr/>
        </p:nvGrpSpPr>
        <p:grpSpPr bwMode="auto">
          <a:xfrm>
            <a:off x="4571861" y="380878"/>
            <a:ext cx="3225067" cy="708137"/>
            <a:chOff x="0" y="0"/>
            <a:chExt cx="1560" cy="475"/>
          </a:xfrm>
        </p:grpSpPr>
        <p:pic>
          <p:nvPicPr>
            <p:cNvPr id="17469" name="Picture 8" descr="Pictu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0" name="Text Box 9"/>
            <p:cNvSpPr txBox="1">
              <a:spLocks noChangeArrowheads="1"/>
            </p:cNvSpPr>
            <p:nvPr/>
          </p:nvSpPr>
          <p:spPr bwMode="auto">
            <a:xfrm>
              <a:off x="240" y="24"/>
              <a:ext cx="981" cy="4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500">
                  <a:solidFill>
                    <a:schemeClr val="tx1"/>
                  </a:solidFill>
                  <a:latin typeface="Times New Roman" panose="02020603050405020304" pitchFamily="18" charset="0"/>
                </a:defRPr>
              </a:lvl1pPr>
              <a:lvl2pPr marL="742950" indent="-285750">
                <a:defRPr sz="5500">
                  <a:solidFill>
                    <a:schemeClr val="tx1"/>
                  </a:solidFill>
                  <a:latin typeface="Times New Roman" panose="02020603050405020304" pitchFamily="18" charset="0"/>
                </a:defRPr>
              </a:lvl2pPr>
              <a:lvl3pPr marL="1143000" indent="-228600">
                <a:defRPr sz="5500">
                  <a:solidFill>
                    <a:schemeClr val="tx1"/>
                  </a:solidFill>
                  <a:latin typeface="Times New Roman" panose="02020603050405020304" pitchFamily="18" charset="0"/>
                </a:defRPr>
              </a:lvl3pPr>
              <a:lvl4pPr marL="1600200" indent="-228600">
                <a:defRPr sz="5500">
                  <a:solidFill>
                    <a:schemeClr val="tx1"/>
                  </a:solidFill>
                  <a:latin typeface="Times New Roman" panose="02020603050405020304" pitchFamily="18" charset="0"/>
                </a:defRPr>
              </a:lvl4pPr>
              <a:lvl5pPr marL="2057400" indent="-228600">
                <a:defRPr sz="5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5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5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5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5500">
                  <a:solidFill>
                    <a:schemeClr val="tx1"/>
                  </a:solidFill>
                  <a:latin typeface="Times New Roman" panose="02020603050405020304" pitchFamily="18" charset="0"/>
                </a:defRPr>
              </a:lvl9pPr>
            </a:lstStyle>
            <a:p>
              <a:pPr eaLnBrk="1" hangingPunct="1">
                <a:spcBef>
                  <a:spcPct val="50000"/>
                </a:spcBef>
              </a:pPr>
              <a:r>
                <a:rPr lang="en-US" altLang="en-US" sz="3769" b="1" dirty="0">
                  <a:solidFill>
                    <a:schemeClr val="bg1"/>
                  </a:solidFill>
                </a:rPr>
                <a:t> </a:t>
              </a:r>
              <a:r>
                <a:rPr lang="en-US" altLang="en-US" sz="3769" b="1" dirty="0" err="1">
                  <a:solidFill>
                    <a:schemeClr val="bg1"/>
                  </a:solidFill>
                </a:rPr>
                <a:t>Câu</a:t>
              </a:r>
              <a:r>
                <a:rPr lang="en-US" altLang="en-US" sz="3769" b="1" dirty="0">
                  <a:solidFill>
                    <a:schemeClr val="bg1"/>
                  </a:solidFill>
                </a:rPr>
                <a:t> </a:t>
              </a:r>
              <a:r>
                <a:rPr lang="en-US" altLang="en-US" sz="3769" b="1" dirty="0" smtClean="0">
                  <a:solidFill>
                    <a:schemeClr val="bg1"/>
                  </a:solidFill>
                </a:rPr>
                <a:t>2</a:t>
              </a:r>
              <a:endParaRPr lang="en-US" altLang="en-US" sz="3769" b="1" dirty="0">
                <a:solidFill>
                  <a:schemeClr val="bg1"/>
                </a:solidFill>
              </a:endParaRPr>
            </a:p>
          </p:txBody>
        </p:sp>
      </p:grpSp>
      <p:sp>
        <p:nvSpPr>
          <p:cNvPr id="117804" name="Oval 44"/>
          <p:cNvSpPr>
            <a:spLocks noChangeArrowheads="1"/>
          </p:cNvSpPr>
          <p:nvPr/>
        </p:nvSpPr>
        <p:spPr bwMode="auto">
          <a:xfrm>
            <a:off x="9422118" y="6381750"/>
            <a:ext cx="1091712" cy="343144"/>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p:spPr>
        <p:txBody>
          <a:bodyPr wrap="none" lIns="107235" tIns="53617" rIns="107235" bIns="53617" anchor="ctr"/>
          <a:lstStyle/>
          <a:p>
            <a:pPr algn="ctr">
              <a:defRPr/>
            </a:pPr>
            <a:r>
              <a:rPr lang="en-US" sz="1654" b="1" dirty="0" err="1">
                <a:solidFill>
                  <a:srgbClr val="FF0000"/>
                </a:solidFill>
                <a:latin typeface="VNI-Helve" pitchFamily="2" charset="0"/>
              </a:rPr>
              <a:t>Kết</a:t>
            </a:r>
            <a:r>
              <a:rPr lang="en-US" sz="1654" b="1" dirty="0">
                <a:solidFill>
                  <a:srgbClr val="FF0000"/>
                </a:solidFill>
                <a:latin typeface="VNI-Helve" pitchFamily="2" charset="0"/>
              </a:rPr>
              <a:t> </a:t>
            </a:r>
            <a:r>
              <a:rPr lang="en-US" sz="1654" b="1" dirty="0" err="1">
                <a:solidFill>
                  <a:srgbClr val="FF0000"/>
                </a:solidFill>
                <a:latin typeface="VNI-Helve" pitchFamily="2" charset="0"/>
              </a:rPr>
              <a:t>quả</a:t>
            </a:r>
            <a:endParaRPr lang="en-US" sz="1654" b="1" dirty="0">
              <a:solidFill>
                <a:srgbClr val="FF0000"/>
              </a:solidFill>
              <a:latin typeface="VNI-Helve" pitchFamily="2" charset="0"/>
            </a:endParaRPr>
          </a:p>
        </p:txBody>
      </p:sp>
      <p:sp>
        <p:nvSpPr>
          <p:cNvPr id="117805" name="AutoShape 45"/>
          <p:cNvSpPr>
            <a:spLocks noChangeArrowheads="1"/>
          </p:cNvSpPr>
          <p:nvPr/>
        </p:nvSpPr>
        <p:spPr bwMode="auto">
          <a:xfrm>
            <a:off x="5029017" y="5937250"/>
            <a:ext cx="1488587" cy="914644"/>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FF0000"/>
                </a:solidFill>
                <a:latin typeface="Times New Roman" panose="02020603050405020304" pitchFamily="18" charset="0"/>
              </a:rPr>
              <a:t>0</a:t>
            </a:r>
          </a:p>
        </p:txBody>
      </p:sp>
      <p:sp>
        <p:nvSpPr>
          <p:cNvPr id="117806" name="AutoShape 46"/>
          <p:cNvSpPr>
            <a:spLocks noChangeArrowheads="1"/>
          </p:cNvSpPr>
          <p:nvPr/>
        </p:nvSpPr>
        <p:spPr bwMode="auto">
          <a:xfrm>
            <a:off x="5033291" y="5943356"/>
            <a:ext cx="1488587" cy="914644"/>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800000"/>
                </a:solidFill>
                <a:latin typeface="Times New Roman" panose="02020603050405020304" pitchFamily="18" charset="0"/>
              </a:rPr>
              <a:t>1</a:t>
            </a:r>
          </a:p>
        </p:txBody>
      </p:sp>
      <p:sp>
        <p:nvSpPr>
          <p:cNvPr id="117807" name="AutoShape 47"/>
          <p:cNvSpPr>
            <a:spLocks noChangeArrowheads="1"/>
          </p:cNvSpPr>
          <p:nvPr/>
        </p:nvSpPr>
        <p:spPr bwMode="auto">
          <a:xfrm>
            <a:off x="5039397" y="5927481"/>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2</a:t>
            </a:r>
          </a:p>
        </p:txBody>
      </p:sp>
      <p:sp>
        <p:nvSpPr>
          <p:cNvPr id="117808" name="AutoShape 48"/>
          <p:cNvSpPr>
            <a:spLocks noChangeArrowheads="1"/>
          </p:cNvSpPr>
          <p:nvPr/>
        </p:nvSpPr>
        <p:spPr bwMode="auto">
          <a:xfrm>
            <a:off x="5029017" y="5923207"/>
            <a:ext cx="1488587" cy="91403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3</a:t>
            </a:r>
          </a:p>
        </p:txBody>
      </p:sp>
      <p:sp>
        <p:nvSpPr>
          <p:cNvPr id="117809" name="AutoShape 49"/>
          <p:cNvSpPr>
            <a:spLocks noChangeArrowheads="1"/>
          </p:cNvSpPr>
          <p:nvPr/>
        </p:nvSpPr>
        <p:spPr bwMode="auto">
          <a:xfrm>
            <a:off x="5029017" y="5927481"/>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4</a:t>
            </a:r>
          </a:p>
        </p:txBody>
      </p:sp>
      <p:sp>
        <p:nvSpPr>
          <p:cNvPr id="117810" name="AutoShape 50"/>
          <p:cNvSpPr>
            <a:spLocks noChangeArrowheads="1"/>
          </p:cNvSpPr>
          <p:nvPr/>
        </p:nvSpPr>
        <p:spPr bwMode="auto">
          <a:xfrm>
            <a:off x="5016805" y="5918323"/>
            <a:ext cx="1488587" cy="91403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5</a:t>
            </a:r>
          </a:p>
        </p:txBody>
      </p:sp>
      <p:sp>
        <p:nvSpPr>
          <p:cNvPr id="117811" name="AutoShape 51"/>
          <p:cNvSpPr>
            <a:spLocks noChangeArrowheads="1"/>
          </p:cNvSpPr>
          <p:nvPr/>
        </p:nvSpPr>
        <p:spPr bwMode="auto">
          <a:xfrm>
            <a:off x="5041839" y="5932366"/>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6</a:t>
            </a:r>
          </a:p>
        </p:txBody>
      </p:sp>
      <p:sp>
        <p:nvSpPr>
          <p:cNvPr id="117812" name="AutoShape 52"/>
          <p:cNvSpPr>
            <a:spLocks noChangeArrowheads="1"/>
          </p:cNvSpPr>
          <p:nvPr/>
        </p:nvSpPr>
        <p:spPr bwMode="auto">
          <a:xfrm>
            <a:off x="5006426" y="5924428"/>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7</a:t>
            </a:r>
          </a:p>
        </p:txBody>
      </p:sp>
      <p:sp>
        <p:nvSpPr>
          <p:cNvPr id="117813" name="AutoShape 53"/>
          <p:cNvSpPr>
            <a:spLocks noChangeArrowheads="1"/>
          </p:cNvSpPr>
          <p:nvPr/>
        </p:nvSpPr>
        <p:spPr bwMode="auto">
          <a:xfrm>
            <a:off x="5016805" y="5923207"/>
            <a:ext cx="1488587" cy="91403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8</a:t>
            </a:r>
          </a:p>
        </p:txBody>
      </p:sp>
      <p:sp>
        <p:nvSpPr>
          <p:cNvPr id="117814" name="AutoShape 54"/>
          <p:cNvSpPr>
            <a:spLocks noChangeArrowheads="1"/>
          </p:cNvSpPr>
          <p:nvPr/>
        </p:nvSpPr>
        <p:spPr bwMode="auto">
          <a:xfrm>
            <a:off x="5043671" y="5935419"/>
            <a:ext cx="1488587" cy="91464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9</a:t>
            </a:r>
          </a:p>
        </p:txBody>
      </p:sp>
      <p:sp>
        <p:nvSpPr>
          <p:cNvPr id="117815" name="AutoShape 55"/>
          <p:cNvSpPr>
            <a:spLocks noChangeArrowheads="1"/>
          </p:cNvSpPr>
          <p:nvPr/>
        </p:nvSpPr>
        <p:spPr bwMode="auto">
          <a:xfrm>
            <a:off x="5027185" y="5942135"/>
            <a:ext cx="1488587" cy="91403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07235" tIns="53617" rIns="107235" bIns="53617"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algn="ctr" eaLnBrk="1" hangingPunct="1">
              <a:spcBef>
                <a:spcPct val="0"/>
              </a:spcBef>
              <a:buFontTx/>
              <a:buNone/>
            </a:pPr>
            <a:r>
              <a:rPr lang="en-US" altLang="en-US" sz="5154" b="1">
                <a:solidFill>
                  <a:srgbClr val="0033CC"/>
                </a:solidFill>
                <a:latin typeface="Times New Roman" panose="02020603050405020304" pitchFamily="18" charset="0"/>
              </a:rPr>
              <a:t>10</a:t>
            </a:r>
          </a:p>
        </p:txBody>
      </p:sp>
      <p:grpSp>
        <p:nvGrpSpPr>
          <p:cNvPr id="5" name="Group 56"/>
          <p:cNvGrpSpPr>
            <a:grpSpLocks/>
          </p:cNvGrpSpPr>
          <p:nvPr/>
        </p:nvGrpSpPr>
        <p:grpSpPr bwMode="auto">
          <a:xfrm>
            <a:off x="8516471" y="4885765"/>
            <a:ext cx="3675529" cy="1533026"/>
            <a:chOff x="912" y="2592"/>
            <a:chExt cx="3072" cy="960"/>
          </a:xfrm>
        </p:grpSpPr>
        <p:sp>
          <p:nvSpPr>
            <p:cNvPr id="17436" name="Oval 57"/>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9800">
                  <a:solidFill>
                    <a:schemeClr val="tx1"/>
                  </a:solidFill>
                  <a:latin typeface="Arial" panose="020B0604020202020204" pitchFamily="34" charset="0"/>
                </a:defRPr>
              </a:lvl1pPr>
              <a:lvl2pPr marL="742950" indent="-285750">
                <a:spcBef>
                  <a:spcPct val="20000"/>
                </a:spcBef>
                <a:buChar char="–"/>
                <a:defRPr sz="8500">
                  <a:solidFill>
                    <a:schemeClr val="tx1"/>
                  </a:solidFill>
                  <a:latin typeface="Arial" panose="020B0604020202020204" pitchFamily="34" charset="0"/>
                </a:defRPr>
              </a:lvl2pPr>
              <a:lvl3pPr marL="1143000" indent="-228600">
                <a:spcBef>
                  <a:spcPct val="20000"/>
                </a:spcBef>
                <a:buChar char="•"/>
                <a:defRPr sz="7300">
                  <a:solidFill>
                    <a:schemeClr val="tx1"/>
                  </a:solidFill>
                  <a:latin typeface="Arial" panose="020B0604020202020204" pitchFamily="34" charset="0"/>
                </a:defRPr>
              </a:lvl3pPr>
              <a:lvl4pPr marL="1600200" indent="-228600">
                <a:spcBef>
                  <a:spcPct val="20000"/>
                </a:spcBef>
                <a:buChar char="–"/>
                <a:defRPr sz="6100">
                  <a:solidFill>
                    <a:schemeClr val="tx1"/>
                  </a:solidFill>
                  <a:latin typeface="Arial" panose="020B0604020202020204" pitchFamily="34" charset="0"/>
                </a:defRPr>
              </a:lvl4pPr>
              <a:lvl5pPr marL="2057400" indent="-228600">
                <a:spcBef>
                  <a:spcPct val="20000"/>
                </a:spcBef>
                <a:buChar char="»"/>
                <a:defRPr sz="61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61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61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61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6100">
                  <a:solidFill>
                    <a:schemeClr val="tx1"/>
                  </a:solidFill>
                  <a:latin typeface="Arial" panose="020B0604020202020204" pitchFamily="34" charset="0"/>
                </a:defRPr>
              </a:lvl9pPr>
            </a:lstStyle>
            <a:p>
              <a:pPr eaLnBrk="1" hangingPunct="1">
                <a:spcBef>
                  <a:spcPct val="0"/>
                </a:spcBef>
                <a:buFontTx/>
                <a:buNone/>
              </a:pPr>
              <a:endParaRPr lang="en-US" altLang="en-US" sz="2115">
                <a:latin typeface="Times New Roman" panose="02020603050405020304" pitchFamily="18" charset="0"/>
              </a:endParaRPr>
            </a:p>
          </p:txBody>
        </p:sp>
        <p:sp>
          <p:nvSpPr>
            <p:cNvPr id="17437" name="WordArt 58"/>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4231" b="1" i="1" kern="10">
                  <a:ln w="9525">
                    <a:solidFill>
                      <a:srgbClr val="FF0000"/>
                    </a:solidFill>
                    <a:round/>
                    <a:headEnd/>
                    <a:tailEnd/>
                  </a:ln>
                  <a:solidFill>
                    <a:srgbClr val="FF6600"/>
                  </a:solidFill>
                  <a:latin typeface=".VnTime" panose="020B7200000000000000" pitchFamily="34" charset="0"/>
                </a:rPr>
                <a:t>Hết giờ</a:t>
              </a:r>
            </a:p>
          </p:txBody>
        </p:sp>
      </p:grpSp>
      <p:pic>
        <p:nvPicPr>
          <p:cNvPr id="17432" name="Picture 61"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89613" y="381000"/>
            <a:ext cx="186042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23" name="Picture 63" descr="14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641" y="4240305"/>
            <a:ext cx="2083899" cy="99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flipH="1">
            <a:off x="1442433" y="3309870"/>
            <a:ext cx="940156" cy="425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35" name="Picture 64" descr="an3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60565" y="0"/>
            <a:ext cx="3175611" cy="99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79610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413">
                                            <p:txEl>
                                              <p:pRg st="2" end="2"/>
                                            </p:txEl>
                                          </p:spTgt>
                                        </p:tgtEl>
                                        <p:attrNameLst>
                                          <p:attrName>style.visibility</p:attrName>
                                        </p:attrNameLst>
                                      </p:cBhvr>
                                      <p:to>
                                        <p:strVal val="visible"/>
                                      </p:to>
                                    </p:set>
                                    <p:animEffect transition="in" filter="fade">
                                      <p:cBhvr>
                                        <p:cTn id="7" dur="1000"/>
                                        <p:tgtEl>
                                          <p:spTgt spid="17413">
                                            <p:txEl>
                                              <p:pRg st="2" end="2"/>
                                            </p:txEl>
                                          </p:spTgt>
                                        </p:tgtEl>
                                      </p:cBhvr>
                                    </p:animEffect>
                                    <p:anim calcmode="lin" valueType="num">
                                      <p:cBhvr>
                                        <p:cTn id="8" dur="1000" fill="hold"/>
                                        <p:tgtEl>
                                          <p:spTgt spid="1741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741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3">
                                            <p:txEl>
                                              <p:pRg st="3" end="3"/>
                                            </p:txEl>
                                          </p:spTgt>
                                        </p:tgtEl>
                                        <p:attrNameLst>
                                          <p:attrName>style.visibility</p:attrName>
                                        </p:attrNameLst>
                                      </p:cBhvr>
                                      <p:to>
                                        <p:strVal val="visible"/>
                                      </p:to>
                                    </p:set>
                                    <p:animEffect transition="in" filter="fade">
                                      <p:cBhvr>
                                        <p:cTn id="12" dur="1000"/>
                                        <p:tgtEl>
                                          <p:spTgt spid="17413">
                                            <p:txEl>
                                              <p:pRg st="3" end="3"/>
                                            </p:txEl>
                                          </p:spTgt>
                                        </p:tgtEl>
                                      </p:cBhvr>
                                    </p:animEffect>
                                    <p:anim calcmode="lin" valueType="num">
                                      <p:cBhvr>
                                        <p:cTn id="13" dur="1000" fill="hold"/>
                                        <p:tgtEl>
                                          <p:spTgt spid="1741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741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413">
                                            <p:txEl>
                                              <p:pRg st="4" end="4"/>
                                            </p:txEl>
                                          </p:spTgt>
                                        </p:tgtEl>
                                        <p:attrNameLst>
                                          <p:attrName>style.visibility</p:attrName>
                                        </p:attrNameLst>
                                      </p:cBhvr>
                                      <p:to>
                                        <p:strVal val="visible"/>
                                      </p:to>
                                    </p:set>
                                    <p:animEffect transition="in" filter="fade">
                                      <p:cBhvr>
                                        <p:cTn id="17" dur="1000"/>
                                        <p:tgtEl>
                                          <p:spTgt spid="17413">
                                            <p:txEl>
                                              <p:pRg st="4" end="4"/>
                                            </p:txEl>
                                          </p:spTgt>
                                        </p:tgtEl>
                                      </p:cBhvr>
                                    </p:animEffect>
                                    <p:anim calcmode="lin" valueType="num">
                                      <p:cBhvr>
                                        <p:cTn id="18" dur="1000" fill="hold"/>
                                        <p:tgtEl>
                                          <p:spTgt spid="1741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174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4" presetClass="exit" presetSubtype="0" decel="100000" fill="hold" grpId="0" nodeType="clickEffect">
                                  <p:stCondLst>
                                    <p:cond delay="0"/>
                                  </p:stCondLst>
                                  <p:childTnLst>
                                    <p:anim calcmode="lin" valueType="num">
                                      <p:cBhvr>
                                        <p:cTn id="23" dur="1000"/>
                                        <p:tgtEl>
                                          <p:spTgt spid="117815"/>
                                        </p:tgtEl>
                                        <p:attrNameLst>
                                          <p:attrName>ppt_w</p:attrName>
                                        </p:attrNameLst>
                                      </p:cBhvr>
                                      <p:tavLst>
                                        <p:tav tm="0">
                                          <p:val>
                                            <p:strVal val="ppt_w"/>
                                          </p:val>
                                        </p:tav>
                                        <p:tav tm="100000">
                                          <p:val>
                                            <p:strVal val="ppt_w*0.05"/>
                                          </p:val>
                                        </p:tav>
                                      </p:tavLst>
                                    </p:anim>
                                    <p:anim calcmode="lin" valueType="num">
                                      <p:cBhvr>
                                        <p:cTn id="24" dur="1000"/>
                                        <p:tgtEl>
                                          <p:spTgt spid="117815"/>
                                        </p:tgtEl>
                                        <p:attrNameLst>
                                          <p:attrName>ppt_h</p:attrName>
                                        </p:attrNameLst>
                                      </p:cBhvr>
                                      <p:tavLst>
                                        <p:tav tm="0">
                                          <p:val>
                                            <p:strVal val="ppt_h"/>
                                          </p:val>
                                        </p:tav>
                                        <p:tav tm="100000">
                                          <p:val>
                                            <p:strVal val="ppt_h"/>
                                          </p:val>
                                        </p:tav>
                                      </p:tavLst>
                                    </p:anim>
                                    <p:anim calcmode="lin" valueType="num">
                                      <p:cBhvr>
                                        <p:cTn id="25" dur="1000"/>
                                        <p:tgtEl>
                                          <p:spTgt spid="117815"/>
                                        </p:tgtEl>
                                        <p:attrNameLst>
                                          <p:attrName>ppt_x</p:attrName>
                                        </p:attrNameLst>
                                      </p:cBhvr>
                                      <p:tavLst>
                                        <p:tav tm="0">
                                          <p:val>
                                            <p:strVal val="ppt_x"/>
                                          </p:val>
                                        </p:tav>
                                        <p:tav tm="100000">
                                          <p:val>
                                            <p:strVal val="ppt_x-.2"/>
                                          </p:val>
                                        </p:tav>
                                      </p:tavLst>
                                    </p:anim>
                                    <p:anim calcmode="lin" valueType="num">
                                      <p:cBhvr>
                                        <p:cTn id="26" dur="1000"/>
                                        <p:tgtEl>
                                          <p:spTgt spid="117815"/>
                                        </p:tgtEl>
                                        <p:attrNameLst>
                                          <p:attrName>ppt_y</p:attrName>
                                        </p:attrNameLst>
                                      </p:cBhvr>
                                      <p:tavLst>
                                        <p:tav tm="0">
                                          <p:val>
                                            <p:strVal val="ppt_y"/>
                                          </p:val>
                                        </p:tav>
                                        <p:tav tm="100000">
                                          <p:val>
                                            <p:strVal val="ppt_y"/>
                                          </p:val>
                                        </p:tav>
                                      </p:tavLst>
                                    </p:anim>
                                    <p:animEffect transition="out" filter="fade">
                                      <p:cBhvr>
                                        <p:cTn id="27" dur="1000"/>
                                        <p:tgtEl>
                                          <p:spTgt spid="117815"/>
                                        </p:tgtEl>
                                      </p:cBhvr>
                                    </p:animEffect>
                                    <p:set>
                                      <p:cBhvr>
                                        <p:cTn id="28" dur="1" fill="hold">
                                          <p:stCondLst>
                                            <p:cond delay="999"/>
                                          </p:stCondLst>
                                        </p:cTn>
                                        <p:tgtEl>
                                          <p:spTgt spid="11781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9" fill="hold">
                            <p:stCondLst>
                              <p:cond delay="1000"/>
                            </p:stCondLst>
                            <p:childTnLst>
                              <p:par>
                                <p:cTn id="30" presetID="54" presetClass="exit" presetSubtype="0" decel="100000" fill="hold" grpId="0" nodeType="afterEffect">
                                  <p:stCondLst>
                                    <p:cond delay="0"/>
                                  </p:stCondLst>
                                  <p:childTnLst>
                                    <p:anim calcmode="lin" valueType="num">
                                      <p:cBhvr>
                                        <p:cTn id="31" dur="1000"/>
                                        <p:tgtEl>
                                          <p:spTgt spid="117814"/>
                                        </p:tgtEl>
                                        <p:attrNameLst>
                                          <p:attrName>ppt_w</p:attrName>
                                        </p:attrNameLst>
                                      </p:cBhvr>
                                      <p:tavLst>
                                        <p:tav tm="0">
                                          <p:val>
                                            <p:strVal val="ppt_w"/>
                                          </p:val>
                                        </p:tav>
                                        <p:tav tm="100000">
                                          <p:val>
                                            <p:strVal val="ppt_w*0.05"/>
                                          </p:val>
                                        </p:tav>
                                      </p:tavLst>
                                    </p:anim>
                                    <p:anim calcmode="lin" valueType="num">
                                      <p:cBhvr>
                                        <p:cTn id="32" dur="1000"/>
                                        <p:tgtEl>
                                          <p:spTgt spid="117814"/>
                                        </p:tgtEl>
                                        <p:attrNameLst>
                                          <p:attrName>ppt_h</p:attrName>
                                        </p:attrNameLst>
                                      </p:cBhvr>
                                      <p:tavLst>
                                        <p:tav tm="0">
                                          <p:val>
                                            <p:strVal val="ppt_h"/>
                                          </p:val>
                                        </p:tav>
                                        <p:tav tm="100000">
                                          <p:val>
                                            <p:strVal val="ppt_h"/>
                                          </p:val>
                                        </p:tav>
                                      </p:tavLst>
                                    </p:anim>
                                    <p:anim calcmode="lin" valueType="num">
                                      <p:cBhvr>
                                        <p:cTn id="33" dur="1000"/>
                                        <p:tgtEl>
                                          <p:spTgt spid="117814"/>
                                        </p:tgtEl>
                                        <p:attrNameLst>
                                          <p:attrName>ppt_x</p:attrName>
                                        </p:attrNameLst>
                                      </p:cBhvr>
                                      <p:tavLst>
                                        <p:tav tm="0">
                                          <p:val>
                                            <p:strVal val="ppt_x"/>
                                          </p:val>
                                        </p:tav>
                                        <p:tav tm="100000">
                                          <p:val>
                                            <p:strVal val="ppt_x-.2"/>
                                          </p:val>
                                        </p:tav>
                                      </p:tavLst>
                                    </p:anim>
                                    <p:anim calcmode="lin" valueType="num">
                                      <p:cBhvr>
                                        <p:cTn id="34" dur="1000"/>
                                        <p:tgtEl>
                                          <p:spTgt spid="117814"/>
                                        </p:tgtEl>
                                        <p:attrNameLst>
                                          <p:attrName>ppt_y</p:attrName>
                                        </p:attrNameLst>
                                      </p:cBhvr>
                                      <p:tavLst>
                                        <p:tav tm="0">
                                          <p:val>
                                            <p:strVal val="ppt_y"/>
                                          </p:val>
                                        </p:tav>
                                        <p:tav tm="100000">
                                          <p:val>
                                            <p:strVal val="ppt_y"/>
                                          </p:val>
                                        </p:tav>
                                      </p:tavLst>
                                    </p:anim>
                                    <p:animEffect transition="out" filter="fade">
                                      <p:cBhvr>
                                        <p:cTn id="35" dur="1000"/>
                                        <p:tgtEl>
                                          <p:spTgt spid="117814"/>
                                        </p:tgtEl>
                                      </p:cBhvr>
                                    </p:animEffect>
                                    <p:set>
                                      <p:cBhvr>
                                        <p:cTn id="36" dur="1" fill="hold">
                                          <p:stCondLst>
                                            <p:cond delay="999"/>
                                          </p:stCondLst>
                                        </p:cTn>
                                        <p:tgtEl>
                                          <p:spTgt spid="11781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54" presetClass="exit" presetSubtype="0" decel="100000" fill="hold" grpId="0" nodeType="afterEffect">
                                  <p:stCondLst>
                                    <p:cond delay="0"/>
                                  </p:stCondLst>
                                  <p:childTnLst>
                                    <p:anim calcmode="lin" valueType="num">
                                      <p:cBhvr>
                                        <p:cTn id="39" dur="1000"/>
                                        <p:tgtEl>
                                          <p:spTgt spid="117813"/>
                                        </p:tgtEl>
                                        <p:attrNameLst>
                                          <p:attrName>ppt_w</p:attrName>
                                        </p:attrNameLst>
                                      </p:cBhvr>
                                      <p:tavLst>
                                        <p:tav tm="0">
                                          <p:val>
                                            <p:strVal val="ppt_w"/>
                                          </p:val>
                                        </p:tav>
                                        <p:tav tm="100000">
                                          <p:val>
                                            <p:strVal val="ppt_w*0.05"/>
                                          </p:val>
                                        </p:tav>
                                      </p:tavLst>
                                    </p:anim>
                                    <p:anim calcmode="lin" valueType="num">
                                      <p:cBhvr>
                                        <p:cTn id="40" dur="1000"/>
                                        <p:tgtEl>
                                          <p:spTgt spid="117813"/>
                                        </p:tgtEl>
                                        <p:attrNameLst>
                                          <p:attrName>ppt_h</p:attrName>
                                        </p:attrNameLst>
                                      </p:cBhvr>
                                      <p:tavLst>
                                        <p:tav tm="0">
                                          <p:val>
                                            <p:strVal val="ppt_h"/>
                                          </p:val>
                                        </p:tav>
                                        <p:tav tm="100000">
                                          <p:val>
                                            <p:strVal val="ppt_h"/>
                                          </p:val>
                                        </p:tav>
                                      </p:tavLst>
                                    </p:anim>
                                    <p:anim calcmode="lin" valueType="num">
                                      <p:cBhvr>
                                        <p:cTn id="41" dur="1000"/>
                                        <p:tgtEl>
                                          <p:spTgt spid="117813"/>
                                        </p:tgtEl>
                                        <p:attrNameLst>
                                          <p:attrName>ppt_x</p:attrName>
                                        </p:attrNameLst>
                                      </p:cBhvr>
                                      <p:tavLst>
                                        <p:tav tm="0">
                                          <p:val>
                                            <p:strVal val="ppt_x"/>
                                          </p:val>
                                        </p:tav>
                                        <p:tav tm="100000">
                                          <p:val>
                                            <p:strVal val="ppt_x-.2"/>
                                          </p:val>
                                        </p:tav>
                                      </p:tavLst>
                                    </p:anim>
                                    <p:anim calcmode="lin" valueType="num">
                                      <p:cBhvr>
                                        <p:cTn id="42" dur="1000"/>
                                        <p:tgtEl>
                                          <p:spTgt spid="117813"/>
                                        </p:tgtEl>
                                        <p:attrNameLst>
                                          <p:attrName>ppt_y</p:attrName>
                                        </p:attrNameLst>
                                      </p:cBhvr>
                                      <p:tavLst>
                                        <p:tav tm="0">
                                          <p:val>
                                            <p:strVal val="ppt_y"/>
                                          </p:val>
                                        </p:tav>
                                        <p:tav tm="100000">
                                          <p:val>
                                            <p:strVal val="ppt_y"/>
                                          </p:val>
                                        </p:tav>
                                      </p:tavLst>
                                    </p:anim>
                                    <p:animEffect transition="out" filter="fade">
                                      <p:cBhvr>
                                        <p:cTn id="43" dur="1000"/>
                                        <p:tgtEl>
                                          <p:spTgt spid="117813"/>
                                        </p:tgtEl>
                                      </p:cBhvr>
                                    </p:animEffect>
                                    <p:set>
                                      <p:cBhvr>
                                        <p:cTn id="44" dur="1" fill="hold">
                                          <p:stCondLst>
                                            <p:cond delay="999"/>
                                          </p:stCondLst>
                                        </p:cTn>
                                        <p:tgtEl>
                                          <p:spTgt spid="1178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5" fill="hold">
                            <p:stCondLst>
                              <p:cond delay="3000"/>
                            </p:stCondLst>
                            <p:childTnLst>
                              <p:par>
                                <p:cTn id="46" presetID="54" presetClass="exit" presetSubtype="0" decel="100000" fill="hold" grpId="0" nodeType="afterEffect">
                                  <p:stCondLst>
                                    <p:cond delay="0"/>
                                  </p:stCondLst>
                                  <p:childTnLst>
                                    <p:anim calcmode="lin" valueType="num">
                                      <p:cBhvr>
                                        <p:cTn id="47" dur="1000"/>
                                        <p:tgtEl>
                                          <p:spTgt spid="117812"/>
                                        </p:tgtEl>
                                        <p:attrNameLst>
                                          <p:attrName>ppt_w</p:attrName>
                                        </p:attrNameLst>
                                      </p:cBhvr>
                                      <p:tavLst>
                                        <p:tav tm="0">
                                          <p:val>
                                            <p:strVal val="ppt_w"/>
                                          </p:val>
                                        </p:tav>
                                        <p:tav tm="100000">
                                          <p:val>
                                            <p:strVal val="ppt_w*0.05"/>
                                          </p:val>
                                        </p:tav>
                                      </p:tavLst>
                                    </p:anim>
                                    <p:anim calcmode="lin" valueType="num">
                                      <p:cBhvr>
                                        <p:cTn id="48" dur="1000"/>
                                        <p:tgtEl>
                                          <p:spTgt spid="117812"/>
                                        </p:tgtEl>
                                        <p:attrNameLst>
                                          <p:attrName>ppt_h</p:attrName>
                                        </p:attrNameLst>
                                      </p:cBhvr>
                                      <p:tavLst>
                                        <p:tav tm="0">
                                          <p:val>
                                            <p:strVal val="ppt_h"/>
                                          </p:val>
                                        </p:tav>
                                        <p:tav tm="100000">
                                          <p:val>
                                            <p:strVal val="ppt_h"/>
                                          </p:val>
                                        </p:tav>
                                      </p:tavLst>
                                    </p:anim>
                                    <p:anim calcmode="lin" valueType="num">
                                      <p:cBhvr>
                                        <p:cTn id="49" dur="1000"/>
                                        <p:tgtEl>
                                          <p:spTgt spid="117812"/>
                                        </p:tgtEl>
                                        <p:attrNameLst>
                                          <p:attrName>ppt_x</p:attrName>
                                        </p:attrNameLst>
                                      </p:cBhvr>
                                      <p:tavLst>
                                        <p:tav tm="0">
                                          <p:val>
                                            <p:strVal val="ppt_x"/>
                                          </p:val>
                                        </p:tav>
                                        <p:tav tm="100000">
                                          <p:val>
                                            <p:strVal val="ppt_x-.2"/>
                                          </p:val>
                                        </p:tav>
                                      </p:tavLst>
                                    </p:anim>
                                    <p:anim calcmode="lin" valueType="num">
                                      <p:cBhvr>
                                        <p:cTn id="50" dur="1000"/>
                                        <p:tgtEl>
                                          <p:spTgt spid="117812"/>
                                        </p:tgtEl>
                                        <p:attrNameLst>
                                          <p:attrName>ppt_y</p:attrName>
                                        </p:attrNameLst>
                                      </p:cBhvr>
                                      <p:tavLst>
                                        <p:tav tm="0">
                                          <p:val>
                                            <p:strVal val="ppt_y"/>
                                          </p:val>
                                        </p:tav>
                                        <p:tav tm="100000">
                                          <p:val>
                                            <p:strVal val="ppt_y"/>
                                          </p:val>
                                        </p:tav>
                                      </p:tavLst>
                                    </p:anim>
                                    <p:animEffect transition="out" filter="fade">
                                      <p:cBhvr>
                                        <p:cTn id="51" dur="1000"/>
                                        <p:tgtEl>
                                          <p:spTgt spid="117812"/>
                                        </p:tgtEl>
                                      </p:cBhvr>
                                    </p:animEffect>
                                    <p:set>
                                      <p:cBhvr>
                                        <p:cTn id="52" dur="1" fill="hold">
                                          <p:stCondLst>
                                            <p:cond delay="999"/>
                                          </p:stCondLst>
                                        </p:cTn>
                                        <p:tgtEl>
                                          <p:spTgt spid="1178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53" fill="hold">
                            <p:stCondLst>
                              <p:cond delay="4000"/>
                            </p:stCondLst>
                            <p:childTnLst>
                              <p:par>
                                <p:cTn id="54" presetID="54" presetClass="exit" presetSubtype="0" decel="100000" fill="hold" grpId="0" nodeType="afterEffect">
                                  <p:stCondLst>
                                    <p:cond delay="0"/>
                                  </p:stCondLst>
                                  <p:childTnLst>
                                    <p:anim calcmode="lin" valueType="num">
                                      <p:cBhvr>
                                        <p:cTn id="55" dur="1000"/>
                                        <p:tgtEl>
                                          <p:spTgt spid="117811"/>
                                        </p:tgtEl>
                                        <p:attrNameLst>
                                          <p:attrName>ppt_w</p:attrName>
                                        </p:attrNameLst>
                                      </p:cBhvr>
                                      <p:tavLst>
                                        <p:tav tm="0">
                                          <p:val>
                                            <p:strVal val="ppt_w"/>
                                          </p:val>
                                        </p:tav>
                                        <p:tav tm="100000">
                                          <p:val>
                                            <p:strVal val="ppt_w*0.05"/>
                                          </p:val>
                                        </p:tav>
                                      </p:tavLst>
                                    </p:anim>
                                    <p:anim calcmode="lin" valueType="num">
                                      <p:cBhvr>
                                        <p:cTn id="56" dur="1000"/>
                                        <p:tgtEl>
                                          <p:spTgt spid="117811"/>
                                        </p:tgtEl>
                                        <p:attrNameLst>
                                          <p:attrName>ppt_h</p:attrName>
                                        </p:attrNameLst>
                                      </p:cBhvr>
                                      <p:tavLst>
                                        <p:tav tm="0">
                                          <p:val>
                                            <p:strVal val="ppt_h"/>
                                          </p:val>
                                        </p:tav>
                                        <p:tav tm="100000">
                                          <p:val>
                                            <p:strVal val="ppt_h"/>
                                          </p:val>
                                        </p:tav>
                                      </p:tavLst>
                                    </p:anim>
                                    <p:anim calcmode="lin" valueType="num">
                                      <p:cBhvr>
                                        <p:cTn id="57" dur="1000"/>
                                        <p:tgtEl>
                                          <p:spTgt spid="117811"/>
                                        </p:tgtEl>
                                        <p:attrNameLst>
                                          <p:attrName>ppt_x</p:attrName>
                                        </p:attrNameLst>
                                      </p:cBhvr>
                                      <p:tavLst>
                                        <p:tav tm="0">
                                          <p:val>
                                            <p:strVal val="ppt_x"/>
                                          </p:val>
                                        </p:tav>
                                        <p:tav tm="100000">
                                          <p:val>
                                            <p:strVal val="ppt_x-.2"/>
                                          </p:val>
                                        </p:tav>
                                      </p:tavLst>
                                    </p:anim>
                                    <p:anim calcmode="lin" valueType="num">
                                      <p:cBhvr>
                                        <p:cTn id="58" dur="1000"/>
                                        <p:tgtEl>
                                          <p:spTgt spid="117811"/>
                                        </p:tgtEl>
                                        <p:attrNameLst>
                                          <p:attrName>ppt_y</p:attrName>
                                        </p:attrNameLst>
                                      </p:cBhvr>
                                      <p:tavLst>
                                        <p:tav tm="0">
                                          <p:val>
                                            <p:strVal val="ppt_y"/>
                                          </p:val>
                                        </p:tav>
                                        <p:tav tm="100000">
                                          <p:val>
                                            <p:strVal val="ppt_y"/>
                                          </p:val>
                                        </p:tav>
                                      </p:tavLst>
                                    </p:anim>
                                    <p:animEffect transition="out" filter="fade">
                                      <p:cBhvr>
                                        <p:cTn id="59" dur="1000"/>
                                        <p:tgtEl>
                                          <p:spTgt spid="117811"/>
                                        </p:tgtEl>
                                      </p:cBhvr>
                                    </p:animEffect>
                                    <p:set>
                                      <p:cBhvr>
                                        <p:cTn id="60" dur="1" fill="hold">
                                          <p:stCondLst>
                                            <p:cond delay="999"/>
                                          </p:stCondLst>
                                        </p:cTn>
                                        <p:tgtEl>
                                          <p:spTgt spid="11781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par>
                          <p:cTn id="61" fill="hold">
                            <p:stCondLst>
                              <p:cond delay="5000"/>
                            </p:stCondLst>
                            <p:childTnLst>
                              <p:par>
                                <p:cTn id="62" presetID="54" presetClass="exit" presetSubtype="0" decel="100000" fill="hold" grpId="0" nodeType="afterEffect">
                                  <p:stCondLst>
                                    <p:cond delay="0"/>
                                  </p:stCondLst>
                                  <p:childTnLst>
                                    <p:anim calcmode="lin" valueType="num">
                                      <p:cBhvr>
                                        <p:cTn id="63" dur="1000"/>
                                        <p:tgtEl>
                                          <p:spTgt spid="117810"/>
                                        </p:tgtEl>
                                        <p:attrNameLst>
                                          <p:attrName>ppt_w</p:attrName>
                                        </p:attrNameLst>
                                      </p:cBhvr>
                                      <p:tavLst>
                                        <p:tav tm="0">
                                          <p:val>
                                            <p:strVal val="ppt_w"/>
                                          </p:val>
                                        </p:tav>
                                        <p:tav tm="100000">
                                          <p:val>
                                            <p:strVal val="ppt_w*0.05"/>
                                          </p:val>
                                        </p:tav>
                                      </p:tavLst>
                                    </p:anim>
                                    <p:anim calcmode="lin" valueType="num">
                                      <p:cBhvr>
                                        <p:cTn id="64" dur="1000"/>
                                        <p:tgtEl>
                                          <p:spTgt spid="117810"/>
                                        </p:tgtEl>
                                        <p:attrNameLst>
                                          <p:attrName>ppt_h</p:attrName>
                                        </p:attrNameLst>
                                      </p:cBhvr>
                                      <p:tavLst>
                                        <p:tav tm="0">
                                          <p:val>
                                            <p:strVal val="ppt_h"/>
                                          </p:val>
                                        </p:tav>
                                        <p:tav tm="100000">
                                          <p:val>
                                            <p:strVal val="ppt_h"/>
                                          </p:val>
                                        </p:tav>
                                      </p:tavLst>
                                    </p:anim>
                                    <p:anim calcmode="lin" valueType="num">
                                      <p:cBhvr>
                                        <p:cTn id="65" dur="1000"/>
                                        <p:tgtEl>
                                          <p:spTgt spid="117810"/>
                                        </p:tgtEl>
                                        <p:attrNameLst>
                                          <p:attrName>ppt_x</p:attrName>
                                        </p:attrNameLst>
                                      </p:cBhvr>
                                      <p:tavLst>
                                        <p:tav tm="0">
                                          <p:val>
                                            <p:strVal val="ppt_x"/>
                                          </p:val>
                                        </p:tav>
                                        <p:tav tm="100000">
                                          <p:val>
                                            <p:strVal val="ppt_x-.2"/>
                                          </p:val>
                                        </p:tav>
                                      </p:tavLst>
                                    </p:anim>
                                    <p:anim calcmode="lin" valueType="num">
                                      <p:cBhvr>
                                        <p:cTn id="66" dur="1000"/>
                                        <p:tgtEl>
                                          <p:spTgt spid="117810"/>
                                        </p:tgtEl>
                                        <p:attrNameLst>
                                          <p:attrName>ppt_y</p:attrName>
                                        </p:attrNameLst>
                                      </p:cBhvr>
                                      <p:tavLst>
                                        <p:tav tm="0">
                                          <p:val>
                                            <p:strVal val="ppt_y"/>
                                          </p:val>
                                        </p:tav>
                                        <p:tav tm="100000">
                                          <p:val>
                                            <p:strVal val="ppt_y"/>
                                          </p:val>
                                        </p:tav>
                                      </p:tavLst>
                                    </p:anim>
                                    <p:animEffect transition="out" filter="fade">
                                      <p:cBhvr>
                                        <p:cTn id="67" dur="1000"/>
                                        <p:tgtEl>
                                          <p:spTgt spid="117810"/>
                                        </p:tgtEl>
                                      </p:cBhvr>
                                    </p:animEffect>
                                    <p:set>
                                      <p:cBhvr>
                                        <p:cTn id="68" dur="1" fill="hold">
                                          <p:stCondLst>
                                            <p:cond delay="999"/>
                                          </p:stCondLst>
                                        </p:cTn>
                                        <p:tgtEl>
                                          <p:spTgt spid="11781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9" fill="hold">
                            <p:stCondLst>
                              <p:cond delay="6000"/>
                            </p:stCondLst>
                            <p:childTnLst>
                              <p:par>
                                <p:cTn id="70" presetID="54" presetClass="exit" presetSubtype="0" decel="100000" fill="hold" grpId="0" nodeType="afterEffect">
                                  <p:stCondLst>
                                    <p:cond delay="0"/>
                                  </p:stCondLst>
                                  <p:childTnLst>
                                    <p:anim calcmode="lin" valueType="num">
                                      <p:cBhvr>
                                        <p:cTn id="71" dur="1000"/>
                                        <p:tgtEl>
                                          <p:spTgt spid="117809"/>
                                        </p:tgtEl>
                                        <p:attrNameLst>
                                          <p:attrName>ppt_w</p:attrName>
                                        </p:attrNameLst>
                                      </p:cBhvr>
                                      <p:tavLst>
                                        <p:tav tm="0">
                                          <p:val>
                                            <p:strVal val="ppt_w"/>
                                          </p:val>
                                        </p:tav>
                                        <p:tav tm="100000">
                                          <p:val>
                                            <p:strVal val="ppt_w*0.05"/>
                                          </p:val>
                                        </p:tav>
                                      </p:tavLst>
                                    </p:anim>
                                    <p:anim calcmode="lin" valueType="num">
                                      <p:cBhvr>
                                        <p:cTn id="72" dur="1000"/>
                                        <p:tgtEl>
                                          <p:spTgt spid="117809"/>
                                        </p:tgtEl>
                                        <p:attrNameLst>
                                          <p:attrName>ppt_h</p:attrName>
                                        </p:attrNameLst>
                                      </p:cBhvr>
                                      <p:tavLst>
                                        <p:tav tm="0">
                                          <p:val>
                                            <p:strVal val="ppt_h"/>
                                          </p:val>
                                        </p:tav>
                                        <p:tav tm="100000">
                                          <p:val>
                                            <p:strVal val="ppt_h"/>
                                          </p:val>
                                        </p:tav>
                                      </p:tavLst>
                                    </p:anim>
                                    <p:anim calcmode="lin" valueType="num">
                                      <p:cBhvr>
                                        <p:cTn id="73" dur="1000"/>
                                        <p:tgtEl>
                                          <p:spTgt spid="117809"/>
                                        </p:tgtEl>
                                        <p:attrNameLst>
                                          <p:attrName>ppt_x</p:attrName>
                                        </p:attrNameLst>
                                      </p:cBhvr>
                                      <p:tavLst>
                                        <p:tav tm="0">
                                          <p:val>
                                            <p:strVal val="ppt_x"/>
                                          </p:val>
                                        </p:tav>
                                        <p:tav tm="100000">
                                          <p:val>
                                            <p:strVal val="ppt_x-.2"/>
                                          </p:val>
                                        </p:tav>
                                      </p:tavLst>
                                    </p:anim>
                                    <p:anim calcmode="lin" valueType="num">
                                      <p:cBhvr>
                                        <p:cTn id="74" dur="1000"/>
                                        <p:tgtEl>
                                          <p:spTgt spid="117809"/>
                                        </p:tgtEl>
                                        <p:attrNameLst>
                                          <p:attrName>ppt_y</p:attrName>
                                        </p:attrNameLst>
                                      </p:cBhvr>
                                      <p:tavLst>
                                        <p:tav tm="0">
                                          <p:val>
                                            <p:strVal val="ppt_y"/>
                                          </p:val>
                                        </p:tav>
                                        <p:tav tm="100000">
                                          <p:val>
                                            <p:strVal val="ppt_y"/>
                                          </p:val>
                                        </p:tav>
                                      </p:tavLst>
                                    </p:anim>
                                    <p:animEffect transition="out" filter="fade">
                                      <p:cBhvr>
                                        <p:cTn id="75" dur="1000"/>
                                        <p:tgtEl>
                                          <p:spTgt spid="117809"/>
                                        </p:tgtEl>
                                      </p:cBhvr>
                                    </p:animEffect>
                                    <p:set>
                                      <p:cBhvr>
                                        <p:cTn id="76" dur="1" fill="hold">
                                          <p:stCondLst>
                                            <p:cond delay="999"/>
                                          </p:stCondLst>
                                        </p:cTn>
                                        <p:tgtEl>
                                          <p:spTgt spid="11780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7" fill="hold">
                            <p:stCondLst>
                              <p:cond delay="7000"/>
                            </p:stCondLst>
                            <p:childTnLst>
                              <p:par>
                                <p:cTn id="78" presetID="54" presetClass="exit" presetSubtype="0" decel="100000" fill="hold" grpId="0" nodeType="afterEffect">
                                  <p:stCondLst>
                                    <p:cond delay="0"/>
                                  </p:stCondLst>
                                  <p:childTnLst>
                                    <p:anim calcmode="lin" valueType="num">
                                      <p:cBhvr>
                                        <p:cTn id="79" dur="1000"/>
                                        <p:tgtEl>
                                          <p:spTgt spid="117808"/>
                                        </p:tgtEl>
                                        <p:attrNameLst>
                                          <p:attrName>ppt_w</p:attrName>
                                        </p:attrNameLst>
                                      </p:cBhvr>
                                      <p:tavLst>
                                        <p:tav tm="0">
                                          <p:val>
                                            <p:strVal val="ppt_w"/>
                                          </p:val>
                                        </p:tav>
                                        <p:tav tm="100000">
                                          <p:val>
                                            <p:strVal val="ppt_w*0.05"/>
                                          </p:val>
                                        </p:tav>
                                      </p:tavLst>
                                    </p:anim>
                                    <p:anim calcmode="lin" valueType="num">
                                      <p:cBhvr>
                                        <p:cTn id="80" dur="1000"/>
                                        <p:tgtEl>
                                          <p:spTgt spid="117808"/>
                                        </p:tgtEl>
                                        <p:attrNameLst>
                                          <p:attrName>ppt_h</p:attrName>
                                        </p:attrNameLst>
                                      </p:cBhvr>
                                      <p:tavLst>
                                        <p:tav tm="0">
                                          <p:val>
                                            <p:strVal val="ppt_h"/>
                                          </p:val>
                                        </p:tav>
                                        <p:tav tm="100000">
                                          <p:val>
                                            <p:strVal val="ppt_h"/>
                                          </p:val>
                                        </p:tav>
                                      </p:tavLst>
                                    </p:anim>
                                    <p:anim calcmode="lin" valueType="num">
                                      <p:cBhvr>
                                        <p:cTn id="81" dur="1000"/>
                                        <p:tgtEl>
                                          <p:spTgt spid="117808"/>
                                        </p:tgtEl>
                                        <p:attrNameLst>
                                          <p:attrName>ppt_x</p:attrName>
                                        </p:attrNameLst>
                                      </p:cBhvr>
                                      <p:tavLst>
                                        <p:tav tm="0">
                                          <p:val>
                                            <p:strVal val="ppt_x"/>
                                          </p:val>
                                        </p:tav>
                                        <p:tav tm="100000">
                                          <p:val>
                                            <p:strVal val="ppt_x-.2"/>
                                          </p:val>
                                        </p:tav>
                                      </p:tavLst>
                                    </p:anim>
                                    <p:anim calcmode="lin" valueType="num">
                                      <p:cBhvr>
                                        <p:cTn id="82" dur="1000"/>
                                        <p:tgtEl>
                                          <p:spTgt spid="117808"/>
                                        </p:tgtEl>
                                        <p:attrNameLst>
                                          <p:attrName>ppt_y</p:attrName>
                                        </p:attrNameLst>
                                      </p:cBhvr>
                                      <p:tavLst>
                                        <p:tav tm="0">
                                          <p:val>
                                            <p:strVal val="ppt_y"/>
                                          </p:val>
                                        </p:tav>
                                        <p:tav tm="100000">
                                          <p:val>
                                            <p:strVal val="ppt_y"/>
                                          </p:val>
                                        </p:tav>
                                      </p:tavLst>
                                    </p:anim>
                                    <p:animEffect transition="out" filter="fade">
                                      <p:cBhvr>
                                        <p:cTn id="83" dur="1000"/>
                                        <p:tgtEl>
                                          <p:spTgt spid="117808"/>
                                        </p:tgtEl>
                                      </p:cBhvr>
                                    </p:animEffect>
                                    <p:set>
                                      <p:cBhvr>
                                        <p:cTn id="84" dur="1" fill="hold">
                                          <p:stCondLst>
                                            <p:cond delay="999"/>
                                          </p:stCondLst>
                                        </p:cTn>
                                        <p:tgtEl>
                                          <p:spTgt spid="11780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childTnLst>
                          </p:cTn>
                        </p:par>
                        <p:par>
                          <p:cTn id="85" fill="hold">
                            <p:stCondLst>
                              <p:cond delay="8000"/>
                            </p:stCondLst>
                            <p:childTnLst>
                              <p:par>
                                <p:cTn id="86" presetID="54" presetClass="exit" presetSubtype="0" decel="100000" fill="hold" grpId="0" nodeType="afterEffect">
                                  <p:stCondLst>
                                    <p:cond delay="0"/>
                                  </p:stCondLst>
                                  <p:childTnLst>
                                    <p:anim calcmode="lin" valueType="num">
                                      <p:cBhvr>
                                        <p:cTn id="87" dur="1000"/>
                                        <p:tgtEl>
                                          <p:spTgt spid="117807"/>
                                        </p:tgtEl>
                                        <p:attrNameLst>
                                          <p:attrName>ppt_w</p:attrName>
                                        </p:attrNameLst>
                                      </p:cBhvr>
                                      <p:tavLst>
                                        <p:tav tm="0">
                                          <p:val>
                                            <p:strVal val="ppt_w"/>
                                          </p:val>
                                        </p:tav>
                                        <p:tav tm="100000">
                                          <p:val>
                                            <p:strVal val="ppt_w*0.05"/>
                                          </p:val>
                                        </p:tav>
                                      </p:tavLst>
                                    </p:anim>
                                    <p:anim calcmode="lin" valueType="num">
                                      <p:cBhvr>
                                        <p:cTn id="88" dur="1000"/>
                                        <p:tgtEl>
                                          <p:spTgt spid="117807"/>
                                        </p:tgtEl>
                                        <p:attrNameLst>
                                          <p:attrName>ppt_h</p:attrName>
                                        </p:attrNameLst>
                                      </p:cBhvr>
                                      <p:tavLst>
                                        <p:tav tm="0">
                                          <p:val>
                                            <p:strVal val="ppt_h"/>
                                          </p:val>
                                        </p:tav>
                                        <p:tav tm="100000">
                                          <p:val>
                                            <p:strVal val="ppt_h"/>
                                          </p:val>
                                        </p:tav>
                                      </p:tavLst>
                                    </p:anim>
                                    <p:anim calcmode="lin" valueType="num">
                                      <p:cBhvr>
                                        <p:cTn id="89" dur="1000"/>
                                        <p:tgtEl>
                                          <p:spTgt spid="117807"/>
                                        </p:tgtEl>
                                        <p:attrNameLst>
                                          <p:attrName>ppt_x</p:attrName>
                                        </p:attrNameLst>
                                      </p:cBhvr>
                                      <p:tavLst>
                                        <p:tav tm="0">
                                          <p:val>
                                            <p:strVal val="ppt_x"/>
                                          </p:val>
                                        </p:tav>
                                        <p:tav tm="100000">
                                          <p:val>
                                            <p:strVal val="ppt_x-.2"/>
                                          </p:val>
                                        </p:tav>
                                      </p:tavLst>
                                    </p:anim>
                                    <p:anim calcmode="lin" valueType="num">
                                      <p:cBhvr>
                                        <p:cTn id="90" dur="1000"/>
                                        <p:tgtEl>
                                          <p:spTgt spid="117807"/>
                                        </p:tgtEl>
                                        <p:attrNameLst>
                                          <p:attrName>ppt_y</p:attrName>
                                        </p:attrNameLst>
                                      </p:cBhvr>
                                      <p:tavLst>
                                        <p:tav tm="0">
                                          <p:val>
                                            <p:strVal val="ppt_y"/>
                                          </p:val>
                                        </p:tav>
                                        <p:tav tm="100000">
                                          <p:val>
                                            <p:strVal val="ppt_y"/>
                                          </p:val>
                                        </p:tav>
                                      </p:tavLst>
                                    </p:anim>
                                    <p:animEffect transition="out" filter="fade">
                                      <p:cBhvr>
                                        <p:cTn id="91" dur="1000"/>
                                        <p:tgtEl>
                                          <p:spTgt spid="117807"/>
                                        </p:tgtEl>
                                      </p:cBhvr>
                                    </p:animEffect>
                                    <p:set>
                                      <p:cBhvr>
                                        <p:cTn id="92" dur="1" fill="hold">
                                          <p:stCondLst>
                                            <p:cond delay="999"/>
                                          </p:stCondLst>
                                        </p:cTn>
                                        <p:tgtEl>
                                          <p:spTgt spid="117807"/>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93" fill="hold">
                            <p:stCondLst>
                              <p:cond delay="9000"/>
                            </p:stCondLst>
                            <p:childTnLst>
                              <p:par>
                                <p:cTn id="94" presetID="54" presetClass="exit" presetSubtype="0" decel="100000" fill="hold" grpId="0" nodeType="afterEffect">
                                  <p:stCondLst>
                                    <p:cond delay="0"/>
                                  </p:stCondLst>
                                  <p:childTnLst>
                                    <p:anim calcmode="lin" valueType="num">
                                      <p:cBhvr>
                                        <p:cTn id="95" dur="1000"/>
                                        <p:tgtEl>
                                          <p:spTgt spid="117806"/>
                                        </p:tgtEl>
                                        <p:attrNameLst>
                                          <p:attrName>ppt_w</p:attrName>
                                        </p:attrNameLst>
                                      </p:cBhvr>
                                      <p:tavLst>
                                        <p:tav tm="0">
                                          <p:val>
                                            <p:strVal val="ppt_w"/>
                                          </p:val>
                                        </p:tav>
                                        <p:tav tm="100000">
                                          <p:val>
                                            <p:strVal val="ppt_w*0.05"/>
                                          </p:val>
                                        </p:tav>
                                      </p:tavLst>
                                    </p:anim>
                                    <p:anim calcmode="lin" valueType="num">
                                      <p:cBhvr>
                                        <p:cTn id="96" dur="1000"/>
                                        <p:tgtEl>
                                          <p:spTgt spid="117806"/>
                                        </p:tgtEl>
                                        <p:attrNameLst>
                                          <p:attrName>ppt_h</p:attrName>
                                        </p:attrNameLst>
                                      </p:cBhvr>
                                      <p:tavLst>
                                        <p:tav tm="0">
                                          <p:val>
                                            <p:strVal val="ppt_h"/>
                                          </p:val>
                                        </p:tav>
                                        <p:tav tm="100000">
                                          <p:val>
                                            <p:strVal val="ppt_h"/>
                                          </p:val>
                                        </p:tav>
                                      </p:tavLst>
                                    </p:anim>
                                    <p:anim calcmode="lin" valueType="num">
                                      <p:cBhvr>
                                        <p:cTn id="97" dur="1000"/>
                                        <p:tgtEl>
                                          <p:spTgt spid="117806"/>
                                        </p:tgtEl>
                                        <p:attrNameLst>
                                          <p:attrName>ppt_x</p:attrName>
                                        </p:attrNameLst>
                                      </p:cBhvr>
                                      <p:tavLst>
                                        <p:tav tm="0">
                                          <p:val>
                                            <p:strVal val="ppt_x"/>
                                          </p:val>
                                        </p:tav>
                                        <p:tav tm="100000">
                                          <p:val>
                                            <p:strVal val="ppt_x-.2"/>
                                          </p:val>
                                        </p:tav>
                                      </p:tavLst>
                                    </p:anim>
                                    <p:anim calcmode="lin" valueType="num">
                                      <p:cBhvr>
                                        <p:cTn id="98" dur="1000"/>
                                        <p:tgtEl>
                                          <p:spTgt spid="117806"/>
                                        </p:tgtEl>
                                        <p:attrNameLst>
                                          <p:attrName>ppt_y</p:attrName>
                                        </p:attrNameLst>
                                      </p:cBhvr>
                                      <p:tavLst>
                                        <p:tav tm="0">
                                          <p:val>
                                            <p:strVal val="ppt_y"/>
                                          </p:val>
                                        </p:tav>
                                        <p:tav tm="100000">
                                          <p:val>
                                            <p:strVal val="ppt_y"/>
                                          </p:val>
                                        </p:tav>
                                      </p:tavLst>
                                    </p:anim>
                                    <p:animEffect transition="out" filter="fade">
                                      <p:cBhvr>
                                        <p:cTn id="99" dur="1000"/>
                                        <p:tgtEl>
                                          <p:spTgt spid="117806"/>
                                        </p:tgtEl>
                                      </p:cBhvr>
                                    </p:animEffect>
                                    <p:set>
                                      <p:cBhvr>
                                        <p:cTn id="100" dur="1" fill="hold">
                                          <p:stCondLst>
                                            <p:cond delay="999"/>
                                          </p:stCondLst>
                                        </p:cTn>
                                        <p:tgtEl>
                                          <p:spTgt spid="117806"/>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101" fill="hold">
                            <p:stCondLst>
                              <p:cond delay="10000"/>
                            </p:stCondLst>
                            <p:childTnLst>
                              <p:par>
                                <p:cTn id="102" presetID="6" presetClass="emph" presetSubtype="0" fill="hold" grpId="0" nodeType="afterEffect">
                                  <p:stCondLst>
                                    <p:cond delay="0"/>
                                  </p:stCondLst>
                                  <p:childTnLst>
                                    <p:animScale>
                                      <p:cBhvr>
                                        <p:cTn id="103" dur="1000" fill="hold"/>
                                        <p:tgtEl>
                                          <p:spTgt spid="117805"/>
                                        </p:tgtEl>
                                      </p:cBhvr>
                                      <p:by x="130000" y="130000"/>
                                    </p:animScale>
                                  </p:childTnLst>
                                  <p:subTnLst>
                                    <p:audio>
                                      <p:cMediaNode>
                                        <p:cTn display="0" masterRel="sameClick">
                                          <p:stCondLst>
                                            <p:cond evt="begin" delay="0">
                                              <p:tn val="102"/>
                                            </p:cond>
                                          </p:stCondLst>
                                          <p:endCondLst>
                                            <p:cond evt="onStopAudio" delay="0">
                                              <p:tgtEl>
                                                <p:sldTgt/>
                                              </p:tgtEl>
                                            </p:cond>
                                          </p:endCondLst>
                                        </p:cTn>
                                        <p:tgtEl>
                                          <p:sndTgt r:embed="rId3" name="BELL.WAV"/>
                                        </p:tgtEl>
                                      </p:cMediaNode>
                                    </p:audio>
                                  </p:subTnLst>
                                </p:cTn>
                              </p:par>
                              <p:par>
                                <p:cTn id="104" presetID="23" presetClass="entr" presetSubtype="16" fill="remove" nodeType="withEffect">
                                  <p:stCondLst>
                                    <p:cond delay="0"/>
                                  </p:stCondLst>
                                  <p:childTnLst>
                                    <p:set>
                                      <p:cBhvr>
                                        <p:cTn id="105" dur="1" fill="hold">
                                          <p:stCondLst>
                                            <p:cond delay="0"/>
                                          </p:stCondLst>
                                        </p:cTn>
                                        <p:tgtEl>
                                          <p:spTgt spid="5"/>
                                        </p:tgtEl>
                                        <p:attrNameLst>
                                          <p:attrName>style.visibility</p:attrName>
                                        </p:attrNameLst>
                                      </p:cBhvr>
                                      <p:to>
                                        <p:strVal val="visible"/>
                                      </p:to>
                                    </p:set>
                                    <p:anim calcmode="lin" valueType="num">
                                      <p:cBhvr>
                                        <p:cTn id="106" dur="3000" fill="hold"/>
                                        <p:tgtEl>
                                          <p:spTgt spid="5"/>
                                        </p:tgtEl>
                                        <p:attrNameLst>
                                          <p:attrName>ppt_w</p:attrName>
                                        </p:attrNameLst>
                                      </p:cBhvr>
                                      <p:tavLst>
                                        <p:tav tm="0">
                                          <p:val>
                                            <p:fltVal val="0"/>
                                          </p:val>
                                        </p:tav>
                                        <p:tav tm="100000">
                                          <p:val>
                                            <p:strVal val="#ppt_w"/>
                                          </p:val>
                                        </p:tav>
                                      </p:tavLst>
                                    </p:anim>
                                    <p:anim calcmode="lin" valueType="num">
                                      <p:cBhvr>
                                        <p:cTn id="107" dur="3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4" name="Cau hoi.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17823"/>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applause.wav"/>
                                        </p:tgtEl>
                                      </p:cMediaNode>
                                    </p:audio>
                                  </p:sub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barn(inVertical)">
                                      <p:cBhvr>
                                        <p:cTn id="1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05" grpId="0" animBg="1"/>
      <p:bldP spid="117806" grpId="0" animBg="1"/>
      <p:bldP spid="117807" grpId="0" animBg="1"/>
      <p:bldP spid="117808" grpId="0" animBg="1"/>
      <p:bldP spid="117809" grpId="0" animBg="1"/>
      <p:bldP spid="117810" grpId="0" animBg="1"/>
      <p:bldP spid="117811" grpId="0" animBg="1"/>
      <p:bldP spid="117812" grpId="0" animBg="1"/>
      <p:bldP spid="117813" grpId="0" animBg="1"/>
      <p:bldP spid="117814" grpId="0" animBg="1"/>
      <p:bldP spid="11781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733933" y="1976718"/>
            <a:ext cx="3829557" cy="4881282"/>
          </a:xfrm>
          <a:prstGeom prst="rect">
            <a:avLst/>
          </a:prstGeom>
        </p:spPr>
      </p:pic>
      <p:pic>
        <p:nvPicPr>
          <p:cNvPr id="29" name="图片 37">
            <a:extLst>
              <a:ext uri="{FF2B5EF4-FFF2-40B4-BE49-F238E27FC236}">
                <a16:creationId xmlns:a16="http://schemas.microsoft.com/office/drawing/2014/main" id="{C4C16444-6FD3-75FF-168E-F58C2EFE81D1}"/>
              </a:ext>
            </a:extLst>
          </p:cNvPr>
          <p:cNvPicPr>
            <a:picLocks noChangeAspect="1"/>
          </p:cNvPicPr>
          <p:nvPr/>
        </p:nvPicPr>
        <p:blipFill>
          <a:blip r:embed="rId6"/>
          <a:stretch>
            <a:fillRect/>
          </a:stretch>
        </p:blipFill>
        <p:spPr>
          <a:xfrm>
            <a:off x="7623268" y="2711681"/>
            <a:ext cx="551250" cy="2621250"/>
          </a:xfrm>
          <a:prstGeom prst="rect">
            <a:avLst/>
          </a:prstGeom>
        </p:spPr>
      </p:pic>
      <p:grpSp>
        <p:nvGrpSpPr>
          <p:cNvPr id="30" name="Group 29">
            <a:extLst>
              <a:ext uri="{FF2B5EF4-FFF2-40B4-BE49-F238E27FC236}">
                <a16:creationId xmlns:a16="http://schemas.microsoft.com/office/drawing/2014/main" id="{8BE900B8-AD74-3EFD-89AC-97481E986DB5}"/>
              </a:ext>
            </a:extLst>
          </p:cNvPr>
          <p:cNvGrpSpPr/>
          <p:nvPr/>
        </p:nvGrpSpPr>
        <p:grpSpPr>
          <a:xfrm>
            <a:off x="2841757" y="781234"/>
            <a:ext cx="5254493" cy="4339147"/>
            <a:chOff x="4651376" y="2060575"/>
            <a:chExt cx="2735263" cy="3294064"/>
          </a:xfrm>
        </p:grpSpPr>
        <p:sp>
          <p:nvSpPr>
            <p:cNvPr id="31" name="Freeform 5">
              <a:extLst>
                <a:ext uri="{FF2B5EF4-FFF2-40B4-BE49-F238E27FC236}">
                  <a16:creationId xmlns:a16="http://schemas.microsoft.com/office/drawing/2014/main"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2" name="Freeform 6">
              <a:extLst>
                <a:ext uri="{FF2B5EF4-FFF2-40B4-BE49-F238E27FC236}">
                  <a16:creationId xmlns:a16="http://schemas.microsoft.com/office/drawing/2014/main"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3" name="Oval 7">
              <a:extLst>
                <a:ext uri="{FF2B5EF4-FFF2-40B4-BE49-F238E27FC236}">
                  <a16:creationId xmlns:a16="http://schemas.microsoft.com/office/drawing/2014/main"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4" name="Oval 8">
              <a:extLst>
                <a:ext uri="{FF2B5EF4-FFF2-40B4-BE49-F238E27FC236}">
                  <a16:creationId xmlns:a16="http://schemas.microsoft.com/office/drawing/2014/main"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5" name="Oval 9">
              <a:extLst>
                <a:ext uri="{FF2B5EF4-FFF2-40B4-BE49-F238E27FC236}">
                  <a16:creationId xmlns:a16="http://schemas.microsoft.com/office/drawing/2014/main"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6" name="Oval 10">
              <a:extLst>
                <a:ext uri="{FF2B5EF4-FFF2-40B4-BE49-F238E27FC236}">
                  <a16:creationId xmlns:a16="http://schemas.microsoft.com/office/drawing/2014/main"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7" name="Oval 11">
              <a:extLst>
                <a:ext uri="{FF2B5EF4-FFF2-40B4-BE49-F238E27FC236}">
                  <a16:creationId xmlns:a16="http://schemas.microsoft.com/office/drawing/2014/main"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8" name="Oval 12">
              <a:extLst>
                <a:ext uri="{FF2B5EF4-FFF2-40B4-BE49-F238E27FC236}">
                  <a16:creationId xmlns:a16="http://schemas.microsoft.com/office/drawing/2014/main"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9" name="Oval 13">
              <a:extLst>
                <a:ext uri="{FF2B5EF4-FFF2-40B4-BE49-F238E27FC236}">
                  <a16:creationId xmlns:a16="http://schemas.microsoft.com/office/drawing/2014/main"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0" name="Freeform 14">
              <a:extLst>
                <a:ext uri="{FF2B5EF4-FFF2-40B4-BE49-F238E27FC236}">
                  <a16:creationId xmlns:a16="http://schemas.microsoft.com/office/drawing/2014/main"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1" name="Freeform 15">
              <a:extLst>
                <a:ext uri="{FF2B5EF4-FFF2-40B4-BE49-F238E27FC236}">
                  <a16:creationId xmlns:a16="http://schemas.microsoft.com/office/drawing/2014/main"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2" name="Freeform 16">
              <a:extLst>
                <a:ext uri="{FF2B5EF4-FFF2-40B4-BE49-F238E27FC236}">
                  <a16:creationId xmlns:a16="http://schemas.microsoft.com/office/drawing/2014/main"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3" name="Freeform 17">
              <a:extLst>
                <a:ext uri="{FF2B5EF4-FFF2-40B4-BE49-F238E27FC236}">
                  <a16:creationId xmlns:a16="http://schemas.microsoft.com/office/drawing/2014/main"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4" name="Freeform 18">
              <a:extLst>
                <a:ext uri="{FF2B5EF4-FFF2-40B4-BE49-F238E27FC236}">
                  <a16:creationId xmlns:a16="http://schemas.microsoft.com/office/drawing/2014/main"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5" name="Freeform 19">
              <a:extLst>
                <a:ext uri="{FF2B5EF4-FFF2-40B4-BE49-F238E27FC236}">
                  <a16:creationId xmlns:a16="http://schemas.microsoft.com/office/drawing/2014/main"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6" name="Freeform 20">
              <a:extLst>
                <a:ext uri="{FF2B5EF4-FFF2-40B4-BE49-F238E27FC236}">
                  <a16:creationId xmlns:a16="http://schemas.microsoft.com/office/drawing/2014/main"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7" name="Freeform 21">
              <a:extLst>
                <a:ext uri="{FF2B5EF4-FFF2-40B4-BE49-F238E27FC236}">
                  <a16:creationId xmlns:a16="http://schemas.microsoft.com/office/drawing/2014/main"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grpSp>
      <p:sp>
        <p:nvSpPr>
          <p:cNvPr id="48" name="TextBox 47">
            <a:extLst>
              <a:ext uri="{FF2B5EF4-FFF2-40B4-BE49-F238E27FC236}">
                <a16:creationId xmlns:a16="http://schemas.microsoft.com/office/drawing/2014/main" id="{99FF38ED-EC50-1367-A0EF-66B980F4F1B6}"/>
              </a:ext>
            </a:extLst>
          </p:cNvPr>
          <p:cNvSpPr txBox="1"/>
          <p:nvPr/>
        </p:nvSpPr>
        <p:spPr>
          <a:xfrm rot="21279080">
            <a:off x="3399899" y="2089462"/>
            <a:ext cx="3933303" cy="1938992"/>
          </a:xfrm>
          <a:prstGeom prst="rect">
            <a:avLst/>
          </a:prstGeom>
          <a:noFill/>
        </p:spPr>
        <p:txBody>
          <a:bodyPr wrap="square" rtlCol="0">
            <a:spAutoFit/>
          </a:bodyPr>
          <a:lstStyle/>
          <a:p>
            <a:pPr algn="ctr" defTabSz="1218565"/>
            <a:r>
              <a:rPr lang="vi-VN" sz="4000" dirty="0">
                <a:solidFill>
                  <a:prstClr val="black"/>
                </a:solidFill>
                <a:latin typeface="Calibri" panose="020F0502020204030204" pitchFamily="34" charset="0"/>
                <a:cs typeface="Calibri" panose="020F0502020204030204" pitchFamily="34" charset="0"/>
              </a:rPr>
              <a:t>Đọc một đoạn thơ hoặc một bài thơ em thuộc. </a:t>
            </a:r>
            <a:endParaRPr lang="en-US" sz="4000" dirty="0">
              <a:solidFill>
                <a:prstClr val="black"/>
              </a:solidFill>
              <a:latin typeface="Calibri" panose="020F0502020204030204" pitchFamily="34" charset="0"/>
              <a:cs typeface="Calibri" panose="020F0502020204030204" pitchFamily="34" charset="0"/>
            </a:endParaRPr>
          </a:p>
        </p:txBody>
      </p:sp>
      <p:pic>
        <p:nvPicPr>
          <p:cNvPr id="49" name="图片 38">
            <a:extLst>
              <a:ext uri="{FF2B5EF4-FFF2-40B4-BE49-F238E27FC236}">
                <a16:creationId xmlns:a16="http://schemas.microsoft.com/office/drawing/2014/main" id="{FD39047B-A866-D19E-E9FF-22566AEA2566}"/>
              </a:ext>
            </a:extLst>
          </p:cNvPr>
          <p:cNvPicPr>
            <a:picLocks noChangeAspect="1"/>
          </p:cNvPicPr>
          <p:nvPr/>
        </p:nvPicPr>
        <p:blipFill>
          <a:blip r:embed="rId7"/>
          <a:stretch>
            <a:fillRect/>
          </a:stretch>
        </p:blipFill>
        <p:spPr>
          <a:xfrm rot="19747431">
            <a:off x="7455483" y="3298318"/>
            <a:ext cx="618750" cy="2610000"/>
          </a:xfrm>
          <a:prstGeom prst="rect">
            <a:avLst/>
          </a:prstGeom>
        </p:spPr>
      </p:pic>
    </p:spTree>
    <p:extLst>
      <p:ext uri="{BB962C8B-B14F-4D97-AF65-F5344CB8AC3E}">
        <p14:creationId xmlns:p14="http://schemas.microsoft.com/office/powerpoint/2010/main" val="28918642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52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52000">
                                          <p:cBhvr additive="base">
                                            <p:cTn id="21" dur="75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ppt_x"/>
                                              </p:val>
                                            </p:tav>
                                            <p:tav tm="100000">
                                              <p:val>
                                                <p:strVal val="#ppt_x"/>
                                              </p:val>
                                            </p:tav>
                                          </p:tavLst>
                                        </p:anim>
                                        <p:anim calcmode="lin" valueType="num">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EF404B9-5138-4F14-AFEF-78BB9DB4B44B}"/>
              </a:ext>
            </a:extLst>
          </p:cNvPr>
          <p:cNvSpPr txBox="1"/>
          <p:nvPr/>
        </p:nvSpPr>
        <p:spPr>
          <a:xfrm>
            <a:off x="1078052" y="236649"/>
            <a:ext cx="112568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Tìm câu chủ đề trong từng đoạn</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dưới đây:</a:t>
            </a:r>
            <a:endParaRPr kumimoji="0" lang="en-US" sz="3600" b="1" i="0" u="none" strike="noStrike" kern="1200" cap="none" spc="0" normalizeH="0" baseline="0" noProof="0" dirty="0">
              <a:ln>
                <a:noFill/>
              </a:ln>
              <a:solidFill>
                <a:srgbClr val="000000"/>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EC178B5D-15F8-3B53-E79E-74E1A3E1C009}"/>
              </a:ext>
            </a:extLst>
          </p:cNvPr>
          <p:cNvSpPr/>
          <p:nvPr/>
        </p:nvSpPr>
        <p:spPr>
          <a:xfrm>
            <a:off x="990600" y="933451"/>
            <a:ext cx="10334625" cy="13525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000" dirty="0">
                <a:latin typeface="Calibri" panose="020F0502020204030204" pitchFamily="34" charset="0"/>
                <a:cs typeface="Calibri" panose="020F0502020204030204" pitchFamily="34" charset="0"/>
              </a:rPr>
              <a:t>(Trần Nhật Thu)</a:t>
            </a:r>
            <a:endParaRPr lang="en-US" sz="2000"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7AEF498-D567-A7FD-BEFE-17149F52D1BD}"/>
              </a:ext>
            </a:extLst>
          </p:cNvPr>
          <p:cNvSpPr/>
          <p:nvPr/>
        </p:nvSpPr>
        <p:spPr>
          <a:xfrm>
            <a:off x="990600" y="2419350"/>
            <a:ext cx="10334625" cy="19240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000" dirty="0">
                <a:latin typeface="Calibri" panose="020F0502020204030204" pitchFamily="34" charset="0"/>
                <a:cs typeface="Calibri" panose="020F0502020204030204" pitchFamily="34" charset="0"/>
              </a:rPr>
              <a:t>(Theo Thi Sảnh)</a:t>
            </a:r>
            <a:endParaRPr lang="en-US" sz="2000"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ACD2EB0-DC2D-22E8-B5A2-5C1C0F606194}"/>
              </a:ext>
            </a:extLst>
          </p:cNvPr>
          <p:cNvSpPr/>
          <p:nvPr/>
        </p:nvSpPr>
        <p:spPr>
          <a:xfrm>
            <a:off x="1019175" y="4533900"/>
            <a:ext cx="10334625" cy="232410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algn="r"/>
            <a:r>
              <a:rPr lang="vi-VN" sz="2000" dirty="0">
                <a:latin typeface="Calibri" panose="020F0502020204030204" pitchFamily="34" charset="0"/>
                <a:cs typeface="Calibri" panose="020F0502020204030204" pitchFamily="34" charset="0"/>
              </a:rPr>
              <a:t>(Theo Trần Đức Tiến)</a:t>
            </a:r>
            <a:endParaRPr lang="en-US" sz="2000" dirty="0">
              <a:latin typeface="Calibri" panose="020F0502020204030204" pitchFamily="34" charset="0"/>
              <a:cs typeface="Calibri" panose="020F0502020204030204" pitchFamily="34" charset="0"/>
            </a:endParaRPr>
          </a:p>
        </p:txBody>
      </p:sp>
      <p:cxnSp>
        <p:nvCxnSpPr>
          <p:cNvPr id="9" name="Straight Connector 8"/>
          <p:cNvCxnSpPr/>
          <p:nvPr/>
        </p:nvCxnSpPr>
        <p:spPr>
          <a:xfrm flipV="1">
            <a:off x="1916722" y="791308"/>
            <a:ext cx="292784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106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1526</Words>
  <Application>Microsoft Office PowerPoint</Application>
  <PresentationFormat>Widescreen</PresentationFormat>
  <Paragraphs>99</Paragraphs>
  <Slides>23</Slides>
  <Notes>1</Notes>
  <HiddenSlides>0</HiddenSlides>
  <MMClips>12</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45" baseType="lpstr">
      <vt:lpstr>宋体</vt:lpstr>
      <vt:lpstr>.VnArial</vt:lpstr>
      <vt:lpstr>.VnAristote</vt:lpstr>
      <vt:lpstr>.VnAvant</vt:lpstr>
      <vt:lpstr>.VnShelley Allegro</vt:lpstr>
      <vt:lpstr>.VnTime</vt:lpstr>
      <vt:lpstr>Arial</vt:lpstr>
      <vt:lpstr>Calibri</vt:lpstr>
      <vt:lpstr>Calibri Light</vt:lpstr>
      <vt:lpstr>Cambria</vt:lpstr>
      <vt:lpstr>等线</vt:lpstr>
      <vt:lpstr>等线 Light</vt:lpstr>
      <vt:lpstr>Times New Roman</vt:lpstr>
      <vt:lpstr>UTM Avo</vt:lpstr>
      <vt:lpstr>VNI-Helve</vt:lpstr>
      <vt:lpstr>字魂105号-简雅黑</vt:lpstr>
      <vt:lpstr>字魂59号-创粗黑</vt:lpstr>
      <vt:lpstr>思源黑体 CN Bold</vt:lpstr>
      <vt:lpstr>1_Office 主题</vt:lpstr>
      <vt:lpstr>Office 主题​​</vt:lpstr>
      <vt:lpstr>Office 主题</vt:lpstr>
      <vt:lpstr>CorelDRAW 12.0 Graphic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46</cp:revision>
  <dcterms:created xsi:type="dcterms:W3CDTF">2023-08-11T03:25:34Z</dcterms:created>
  <dcterms:modified xsi:type="dcterms:W3CDTF">2024-11-03T11:01:36Z</dcterms:modified>
</cp:coreProperties>
</file>