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83" r:id="rId5"/>
    <p:sldId id="257" r:id="rId6"/>
    <p:sldId id="258" r:id="rId7"/>
    <p:sldId id="270" r:id="rId8"/>
    <p:sldId id="284" r:id="rId9"/>
    <p:sldId id="285" r:id="rId10"/>
    <p:sldId id="276" r:id="rId11"/>
  </p:sldIdLst>
  <p:sldSz cx="16777970" cy="947547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2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8F"/>
    <a:srgbClr val="6087CC"/>
    <a:srgbClr val="FF99CC"/>
    <a:srgbClr val="F02EC4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43" d="100"/>
          <a:sy n="43" d="100"/>
        </p:scale>
        <p:origin x="448" y="52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584" y="1163086"/>
            <a:ext cx="3657917" cy="160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858" y="2470728"/>
            <a:ext cx="13068449" cy="2259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280" y="1220398"/>
            <a:ext cx="3090940" cy="160948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7296" y="849462"/>
            <a:ext cx="6785436" cy="4401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6" y="5078146"/>
            <a:ext cx="9071634" cy="3548180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文本框 3082"/>
          <p:cNvSpPr txBox="1"/>
          <p:nvPr/>
        </p:nvSpPr>
        <p:spPr>
          <a:xfrm>
            <a:off x="7380288" y="1712913"/>
            <a:ext cx="27368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085" name="文本框 3084"/>
          <p:cNvSpPr txBox="1"/>
          <p:nvPr/>
        </p:nvSpPr>
        <p:spPr>
          <a:xfrm>
            <a:off x="7308850" y="3441700"/>
            <a:ext cx="27368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086" name="文本框 3085"/>
          <p:cNvSpPr txBox="1"/>
          <p:nvPr/>
        </p:nvSpPr>
        <p:spPr>
          <a:xfrm>
            <a:off x="7380288" y="5241925"/>
            <a:ext cx="27368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8" y="-43945"/>
            <a:ext cx="14978062" cy="9165681"/>
          </a:xfrm>
          <a:prstGeom prst="rect">
            <a:avLst/>
          </a:prstGeom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18" y="1908176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5" grpId="0"/>
      <p:bldP spid="30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OKI_ Top 6 trò chơi dân gian hấp dẫn cho trẻ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557" y="0"/>
            <a:ext cx="16845845" cy="9475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565" y="-20520"/>
            <a:ext cx="14473158" cy="160948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8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5710238"/>
            <a:ext cx="16775113" cy="385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31763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588" y="633413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1463" y="5056188"/>
            <a:ext cx="47244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4375"/>
            <a:ext cx="4370388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584" y="109387"/>
            <a:ext cx="11979678" cy="2115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44" y="1701247"/>
            <a:ext cx="11791475" cy="7876559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5710238"/>
            <a:ext cx="16775113" cy="385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31763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588" y="633413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1463" y="5056188"/>
            <a:ext cx="47244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4375"/>
            <a:ext cx="4370388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64" y="1347547"/>
            <a:ext cx="11726559" cy="8148104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5710238"/>
            <a:ext cx="16775113" cy="385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31763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588" y="633413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1463" y="5056188"/>
            <a:ext cx="47244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4375"/>
            <a:ext cx="4370388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5" y="1430787"/>
            <a:ext cx="8714960" cy="819529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881" y="3454575"/>
            <a:ext cx="6980525" cy="2566638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WPS Presentation</Application>
  <PresentationFormat>Custom</PresentationFormat>
  <Paragraphs>6</Paragraphs>
  <Slides>8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Arial</vt:lpstr>
      <vt:lpstr>SimSun</vt:lpstr>
      <vt:lpstr>Wingdings</vt:lpstr>
      <vt:lpstr>黑体</vt:lpstr>
      <vt:lpstr>Microsoft YaHei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Nguyễn Minh Thư</cp:lastModifiedBy>
  <cp:revision>24</cp:revision>
  <dcterms:created xsi:type="dcterms:W3CDTF">2015-09-14T06:10:00Z</dcterms:created>
  <dcterms:modified xsi:type="dcterms:W3CDTF">2024-11-07T12:47:07Z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1033-12.2.0.18607</vt:lpwstr>
  </property>
  <property fmtid="{D5CDD505-2E9C-101B-9397-08002B2CF9AE}" pid="3" name="ICV">
    <vt:lpwstr>B71327FD6C544EC9AEC93B388275D5B9_13</vt:lpwstr>
  </property>
</Properties>
</file>