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7" r:id="rId3"/>
  </p:sldMasterIdLst>
  <p:notesMasterIdLst>
    <p:notesMasterId r:id="rId35"/>
  </p:notesMasterIdLst>
  <p:sldIdLst>
    <p:sldId id="371" r:id="rId4"/>
    <p:sldId id="610" r:id="rId5"/>
    <p:sldId id="355" r:id="rId6"/>
    <p:sldId id="360" r:id="rId7"/>
    <p:sldId id="712" r:id="rId8"/>
    <p:sldId id="361" r:id="rId9"/>
    <p:sldId id="713" r:id="rId10"/>
    <p:sldId id="364" r:id="rId11"/>
    <p:sldId id="715" r:id="rId12"/>
    <p:sldId id="687" r:id="rId13"/>
    <p:sldId id="697" r:id="rId14"/>
    <p:sldId id="688" r:id="rId15"/>
    <p:sldId id="689" r:id="rId16"/>
    <p:sldId id="691" r:id="rId17"/>
    <p:sldId id="719" r:id="rId18"/>
    <p:sldId id="675" r:id="rId19"/>
    <p:sldId id="717" r:id="rId20"/>
    <p:sldId id="700" r:id="rId21"/>
    <p:sldId id="702" r:id="rId22"/>
    <p:sldId id="703" r:id="rId23"/>
    <p:sldId id="718" r:id="rId24"/>
    <p:sldId id="704" r:id="rId25"/>
    <p:sldId id="707" r:id="rId26"/>
    <p:sldId id="696" r:id="rId27"/>
    <p:sldId id="328" r:id="rId28"/>
    <p:sldId id="256" r:id="rId29"/>
    <p:sldId id="667" r:id="rId30"/>
    <p:sldId id="681" r:id="rId31"/>
    <p:sldId id="682" r:id="rId32"/>
    <p:sldId id="683" r:id="rId33"/>
    <p:sldId id="650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05E7E-5DEC-421E-A138-CDA6F307ECF1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75F91-9AF2-4927-9479-BD60802AA0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1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8141602F-E902-4788-A210-6C3976A7D5A9}" type="slidenum">
              <a:rPr lang="en-US" smtClean="0">
                <a:latin typeface="Calibri" pitchFamily="34" charset="0"/>
              </a:rPr>
              <a:pPr/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8141602F-E902-4788-A210-6C3976A7D5A9}" type="slidenum">
              <a:rPr lang="en-US" smtClean="0">
                <a:latin typeface="Calibri" pitchFamily="34" charset="0"/>
              </a:rPr>
              <a:pPr/>
              <a:t>31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8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85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1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04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42C3-DAF0-4EE4-BD93-24B25E9AB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782B2-E92D-4D1F-B63A-6C8D24BE6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85AEB-8EB6-4E59-A438-8AFAA0FD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CB68-D3F6-4E0B-93A5-E9D23C5F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D8E6-83E2-4F87-BFEA-DA56216D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39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1422-1AF0-4F81-8028-C4291BE3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C40CD-FEDA-4CC8-ACBE-AB1D4E6CE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5D2C-8988-4F7D-AEA2-392326FC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86034-257F-435D-A198-B103C332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1892-3CE0-4D67-AB41-99AC7BA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22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B123-D5A3-4B68-981E-9EA4BAE2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CDC36-E7D3-4FB3-A617-4241C7CD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98EF-1BFC-4B58-8864-93105EEC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9265-5509-49DB-BB71-3205CAB9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D529-496B-431A-BA2D-27E7E93A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967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3538-FFEA-4C47-AD35-60B1E114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16CF2-5C68-426E-94FB-0ADE976F6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1D6CE-9CC9-43C2-92E1-AF1C76AD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25B2A-A3A3-4DD7-B175-C21E714D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9B064-24FE-4D9E-89D4-E9202CBD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8E386-A3D6-4EBC-BE0E-076EABDC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10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8DE8-C95B-4EDA-8A18-10AA1AB3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10637-6064-4677-8BF7-44A5AE9CA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A5936-3B1F-4866-9F27-CDA1DC8DF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E6EEE-5204-4BAD-A4FA-8436F592B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7CA62-596C-4DC8-B4ED-6D7EC5460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5D54A-2986-4E9A-A6E8-D9B0E882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EB947-4E64-45A4-AAA2-CAA085A5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5BC50-828A-4480-94D5-C8B67FEC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60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1E20-F853-4C45-B52A-76629B3C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E0E60-FF93-42E9-AF7C-3079F564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A805C-A16E-4CBD-97C1-C58EDBFB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0F8CC-96D0-430F-9CE6-7C83FA9A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25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DF1DD-BA02-4F8D-AE5E-622D97E2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93A47-4C30-41CC-8623-E457F27A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BB5D6-719B-4C2F-9820-9E02F3D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6871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7DA6-F8E3-4FAA-BD90-D638E143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024F0-EBDC-428F-B57E-8318FDAB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7A1A6-2D4A-41A0-919F-55999DAC5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A481D-8F94-41AA-8E55-B5528E33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72A16-637E-447E-8438-B23CCD29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91B2E-F669-4D14-A04A-224DA32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28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9A84-D488-4B8D-8FC0-0B04D3F3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92505-0319-488D-AD05-40F69EE67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B455C-F35D-493D-9E92-EF8D9453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E758F-48F5-4025-900A-BDF3B595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F2142-3AC2-4394-B626-D430178C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7A761-B347-4743-99FB-D389F0ED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77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B6C4-29DB-4594-8A93-5BC0D6C1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28F98-1CBF-450D-875D-045454D32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49075-CAED-4A17-A05D-F971FD6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F91C-D8D1-4188-B404-9EE75B67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FC78-3512-4198-8E03-4C9274D6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301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8C559-89D5-4619-885C-48846D00C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9F0FD-F31A-4CDB-AC9D-46388AB26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70D4B-AE43-41DA-9779-F6A1547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0FD20-5D2A-4459-94EE-6EC70845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C6B8F-DEBE-409A-A1B1-CD292CCD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92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6" indent="0" algn="ctr">
              <a:buNone/>
              <a:defRPr sz="2000"/>
            </a:lvl2pPr>
            <a:lvl3pPr marL="914492" indent="0" algn="ctr">
              <a:buNone/>
              <a:defRPr sz="1800"/>
            </a:lvl3pPr>
            <a:lvl4pPr marL="1371738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8" indent="0" algn="ctr">
              <a:buNone/>
              <a:defRPr sz="1600"/>
            </a:lvl6pPr>
            <a:lvl7pPr marL="2743475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7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0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7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3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46" indent="0">
              <a:buNone/>
              <a:defRPr sz="2400"/>
            </a:lvl2pPr>
            <a:lvl3pPr marL="914492" indent="0">
              <a:buNone/>
              <a:defRPr sz="2000"/>
            </a:lvl3pPr>
            <a:lvl4pPr marL="1371738" indent="0">
              <a:buNone/>
              <a:defRPr sz="1800"/>
            </a:lvl4pPr>
            <a:lvl5pPr marL="1828983" indent="0">
              <a:buNone/>
              <a:defRPr sz="1800"/>
            </a:lvl5pPr>
            <a:lvl6pPr marL="2286228" indent="0">
              <a:buNone/>
              <a:defRPr sz="1800"/>
            </a:lvl6pPr>
            <a:lvl7pPr marL="2743475" indent="0">
              <a:buNone/>
              <a:defRPr sz="1800"/>
            </a:lvl7pPr>
            <a:lvl8pPr marL="3200720" indent="0">
              <a:buNone/>
              <a:defRPr sz="1800"/>
            </a:lvl8pPr>
            <a:lvl9pPr marL="3657966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46" indent="0">
              <a:buNone/>
              <a:defRPr sz="2400"/>
            </a:lvl2pPr>
            <a:lvl3pPr marL="914492" indent="0">
              <a:buNone/>
              <a:defRPr sz="2000"/>
            </a:lvl3pPr>
            <a:lvl4pPr marL="1371738" indent="0">
              <a:buNone/>
              <a:defRPr sz="1800"/>
            </a:lvl4pPr>
            <a:lvl5pPr marL="1828983" indent="0">
              <a:buNone/>
              <a:defRPr sz="1800"/>
            </a:lvl5pPr>
            <a:lvl6pPr marL="2286228" indent="0">
              <a:buNone/>
              <a:defRPr sz="1800"/>
            </a:lvl6pPr>
            <a:lvl7pPr marL="2743475" indent="0">
              <a:buNone/>
              <a:defRPr sz="1800"/>
            </a:lvl7pPr>
            <a:lvl8pPr marL="3200720" indent="0">
              <a:buNone/>
              <a:defRPr sz="1800"/>
            </a:lvl8pPr>
            <a:lvl9pPr marL="3657966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20528" y="643112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08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2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4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94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2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46" indent="0">
              <a:buNone/>
              <a:defRPr sz="2800"/>
            </a:lvl2pPr>
            <a:lvl3pPr marL="914492" indent="0">
              <a:buNone/>
              <a:defRPr sz="2400"/>
            </a:lvl3pPr>
            <a:lvl4pPr marL="1371738" indent="0">
              <a:buNone/>
              <a:defRPr sz="2000"/>
            </a:lvl4pPr>
            <a:lvl5pPr marL="1828983" indent="0">
              <a:buNone/>
              <a:defRPr sz="2000"/>
            </a:lvl5pPr>
            <a:lvl6pPr marL="2286228" indent="0">
              <a:buNone/>
              <a:defRPr sz="2000"/>
            </a:lvl6pPr>
            <a:lvl7pPr marL="2743475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46" indent="0">
              <a:buNone/>
              <a:defRPr sz="1800"/>
            </a:lvl2pPr>
            <a:lvl3pPr marL="914492" indent="0">
              <a:buNone/>
              <a:defRPr sz="1600"/>
            </a:lvl3pPr>
            <a:lvl4pPr marL="1371738" indent="0">
              <a:buNone/>
              <a:defRPr sz="1400"/>
            </a:lvl4pPr>
            <a:lvl5pPr marL="1828983" indent="0">
              <a:buNone/>
              <a:defRPr sz="1400"/>
            </a:lvl5pPr>
            <a:lvl6pPr marL="2286228" indent="0">
              <a:buNone/>
              <a:defRPr sz="1400"/>
            </a:lvl6pPr>
            <a:lvl7pPr marL="2743475" indent="0">
              <a:buNone/>
              <a:defRPr sz="1400"/>
            </a:lvl7pPr>
            <a:lvl8pPr marL="3200720" indent="0">
              <a:buNone/>
              <a:defRPr sz="1400"/>
            </a:lvl8pPr>
            <a:lvl9pPr marL="365796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9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1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6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2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3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4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7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5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13D7B-2A16-4E43-96E9-5D4281FD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17C34-F5B2-4EA6-BFBA-B33012003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1847A-2B38-4665-AADA-68F48E3E2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ED920-E0A0-444B-8FC6-628695621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F47D-9E1C-4DEB-A9CE-DC39BA00E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826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xStyles>
    <p:titleStyle>
      <a:lvl1pPr algn="l" defTabSz="9144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8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2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8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8" indent="-228623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2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8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8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5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12" Type="http://schemas.openxmlformats.org/officeDocument/2006/relationships/image" Target="../media/image13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2.gif"/><Relationship Id="rId5" Type="http://schemas.openxmlformats.org/officeDocument/2006/relationships/audio" Target="../media/audio6.wav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24" y="689"/>
            <a:ext cx="15121680" cy="68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7408" y="2117732"/>
            <a:ext cx="10513168" cy="156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vi-VN" sz="4798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về dự giờ</a:t>
            </a:r>
            <a:endParaRPr lang="en-US" altLang="vi-VN" sz="479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3284539" y="4450219"/>
            <a:ext cx="5173662" cy="1055647"/>
          </a:xfrm>
          <a:prstGeom prst="rect">
            <a:avLst/>
          </a:prstGeom>
        </p:spPr>
        <p:txBody>
          <a:bodyPr wrap="none" lIns="91432" tIns="45716" rIns="91432" bIns="45716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399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2399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Âm nhạc</a:t>
            </a:r>
            <a:endParaRPr lang="en-US" sz="2399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3" y="5714804"/>
            <a:ext cx="5339686" cy="52308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vi-VN" sz="2799" b="1" dirty="0">
                <a:latin typeface="+mj-lt"/>
              </a:rPr>
              <a:t>      Giáo viên</a:t>
            </a:r>
            <a:r>
              <a:rPr lang="vi-VN" sz="2799" b="1">
                <a:latin typeface="+mj-lt"/>
              </a:rPr>
              <a:t>: </a:t>
            </a:r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99" b="1">
                <a:latin typeface="+mj-lt"/>
              </a:rPr>
              <a:t> </a:t>
            </a:r>
            <a:r>
              <a:rPr lang="vi-VN" sz="2799" b="1">
                <a:latin typeface="+mj-lt"/>
              </a:rPr>
              <a:t> </a:t>
            </a:r>
            <a:r>
              <a:rPr lang="vi-VN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799" b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7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21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980343793272">
            <a:hlinkClick r:id="" action="ppaction://media"/>
            <a:extLst>
              <a:ext uri="{FF2B5EF4-FFF2-40B4-BE49-F238E27FC236}">
                <a16:creationId xmlns:a16="http://schemas.microsoft.com/office/drawing/2014/main" id="{96F5BFCB-6B66-4AC2-A1F8-D60A565314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327" y="0"/>
            <a:ext cx="11521113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13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DBF1B8-A462-44CD-9940-0BFFBE7F19C4}"/>
              </a:ext>
            </a:extLst>
          </p:cNvPr>
          <p:cNvSpPr/>
          <p:nvPr/>
        </p:nvSpPr>
        <p:spPr>
          <a:xfrm>
            <a:off x="1474839" y="1057338"/>
            <a:ext cx="10186219" cy="241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+ Nhịp 2/4 có mấy phách trong một ô nhịp?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+ Mỗi phách có giá trị trường độ bằng một nốt nào?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+ Phách thứ nhất đứng sau vạch nhịp là phách gì? Phách thứ hai là phách gì?</a:t>
            </a:r>
          </a:p>
        </p:txBody>
      </p:sp>
    </p:spTree>
    <p:extLst>
      <p:ext uri="{BB962C8B-B14F-4D97-AF65-F5344CB8AC3E}">
        <p14:creationId xmlns:p14="http://schemas.microsoft.com/office/powerpoint/2010/main" val="3277303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F80349-B405-447F-90C2-B42DFA29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2" y="1189703"/>
            <a:ext cx="11130116" cy="40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455D18-7EC6-4202-9235-C217AFA5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20" y="2465028"/>
            <a:ext cx="11092442" cy="29677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6F6FC3-3E22-4813-8D7B-BC04C5B37B0B}"/>
              </a:ext>
            </a:extLst>
          </p:cNvPr>
          <p:cNvSpPr/>
          <p:nvPr/>
        </p:nvSpPr>
        <p:spPr>
          <a:xfrm>
            <a:off x="956130" y="695096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27A6D15-4D69-46F3-A920-5C3B53AA9F8C}"/>
              </a:ext>
            </a:extLst>
          </p:cNvPr>
          <p:cNvSpPr txBox="1"/>
          <p:nvPr/>
        </p:nvSpPr>
        <p:spPr>
          <a:xfrm>
            <a:off x="803779" y="1425193"/>
            <a:ext cx="11092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và chỉ ra các nốt nhạc là phách mạnh và phách nhẹ trong dòng nhạc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20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455D18-7EC6-4202-9235-C217AFA5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65" y="1563330"/>
            <a:ext cx="9734881" cy="2415678"/>
          </a:xfrm>
          <a:prstGeom prst="rect">
            <a:avLst/>
          </a:prstGeom>
        </p:spPr>
      </p:pic>
      <p:sp>
        <p:nvSpPr>
          <p:cNvPr id="15" name="Half Frame 14">
            <a:extLst>
              <a:ext uri="{FF2B5EF4-FFF2-40B4-BE49-F238E27FC236}">
                <a16:creationId xmlns:a16="http://schemas.microsoft.com/office/drawing/2014/main" id="{82A855AE-DBEB-4255-81D8-4BB933245C48}"/>
              </a:ext>
            </a:extLst>
          </p:cNvPr>
          <p:cNvSpPr/>
          <p:nvPr/>
        </p:nvSpPr>
        <p:spPr>
          <a:xfrm rot="18788227" flipH="1" flipV="1">
            <a:off x="1372455" y="3488978"/>
            <a:ext cx="492118" cy="38878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D39A54B6-84D2-4EF5-A7B3-C405F837CC2F}"/>
              </a:ext>
            </a:extLst>
          </p:cNvPr>
          <p:cNvSpPr/>
          <p:nvPr/>
        </p:nvSpPr>
        <p:spPr>
          <a:xfrm rot="18788227" flipH="1" flipV="1">
            <a:off x="3768426" y="3421586"/>
            <a:ext cx="572835" cy="44541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8D233CF8-DAFB-4FA8-A8AF-F6A538C60332}"/>
              </a:ext>
            </a:extLst>
          </p:cNvPr>
          <p:cNvSpPr/>
          <p:nvPr/>
        </p:nvSpPr>
        <p:spPr>
          <a:xfrm rot="18788227" flipH="1" flipV="1">
            <a:off x="6478881" y="3384612"/>
            <a:ext cx="497636" cy="489605"/>
          </a:xfrm>
          <a:prstGeom prst="halfFrame">
            <a:avLst>
              <a:gd name="adj1" fmla="val 33333"/>
              <a:gd name="adj2" fmla="val 27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C9078458-3CBF-4B0C-BEDE-D4C0732361E6}"/>
              </a:ext>
            </a:extLst>
          </p:cNvPr>
          <p:cNvSpPr/>
          <p:nvPr/>
        </p:nvSpPr>
        <p:spPr>
          <a:xfrm rot="18788227" flipH="1" flipV="1">
            <a:off x="8627738" y="3392309"/>
            <a:ext cx="529103" cy="467587"/>
          </a:xfrm>
          <a:prstGeom prst="halfFrame">
            <a:avLst>
              <a:gd name="adj1" fmla="val 33333"/>
              <a:gd name="adj2" fmla="val 27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3AF3D8-3579-41E9-B330-1FB8751B8D65}"/>
              </a:ext>
            </a:extLst>
          </p:cNvPr>
          <p:cNvSpPr/>
          <p:nvPr/>
        </p:nvSpPr>
        <p:spPr>
          <a:xfrm>
            <a:off x="1151678" y="4052571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948EFE-789E-41E3-A389-8B32F068DB5B}"/>
              </a:ext>
            </a:extLst>
          </p:cNvPr>
          <p:cNvSpPr/>
          <p:nvPr/>
        </p:nvSpPr>
        <p:spPr>
          <a:xfrm>
            <a:off x="3630576" y="4028551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A6FA13-09C9-4159-A70E-3E1074E09CB9}"/>
              </a:ext>
            </a:extLst>
          </p:cNvPr>
          <p:cNvSpPr/>
          <p:nvPr/>
        </p:nvSpPr>
        <p:spPr>
          <a:xfrm>
            <a:off x="6246925" y="4053555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139D03-4F9C-4A11-B8D3-BAC400E10EEA}"/>
              </a:ext>
            </a:extLst>
          </p:cNvPr>
          <p:cNvSpPr/>
          <p:nvPr/>
        </p:nvSpPr>
        <p:spPr>
          <a:xfrm>
            <a:off x="8424141" y="4052571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A6DBBF-A93D-4EEF-979B-B2B6D2789E30}"/>
              </a:ext>
            </a:extLst>
          </p:cNvPr>
          <p:cNvSpPr/>
          <p:nvPr/>
        </p:nvSpPr>
        <p:spPr>
          <a:xfrm>
            <a:off x="2323500" y="4066872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BA0F85-C278-473F-9CFC-A9159510AB70}"/>
              </a:ext>
            </a:extLst>
          </p:cNvPr>
          <p:cNvCxnSpPr>
            <a:cxnSpLocks/>
          </p:cNvCxnSpPr>
          <p:nvPr/>
        </p:nvCxnSpPr>
        <p:spPr>
          <a:xfrm flipH="1">
            <a:off x="2678664" y="3244285"/>
            <a:ext cx="19170" cy="689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76E49FA-42C9-4DDD-8A08-967542C92DE7}"/>
              </a:ext>
            </a:extLst>
          </p:cNvPr>
          <p:cNvSpPr/>
          <p:nvPr/>
        </p:nvSpPr>
        <p:spPr>
          <a:xfrm>
            <a:off x="4841880" y="4005574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2163B9-A3A4-46A9-8474-C1E9C421135A}"/>
              </a:ext>
            </a:extLst>
          </p:cNvPr>
          <p:cNvCxnSpPr>
            <a:cxnSpLocks/>
          </p:cNvCxnSpPr>
          <p:nvPr/>
        </p:nvCxnSpPr>
        <p:spPr>
          <a:xfrm flipH="1">
            <a:off x="5228169" y="3283013"/>
            <a:ext cx="19170" cy="689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D0B1BA2-C4AD-4967-9708-95AD403CD396}"/>
              </a:ext>
            </a:extLst>
          </p:cNvPr>
          <p:cNvSpPr/>
          <p:nvPr/>
        </p:nvSpPr>
        <p:spPr>
          <a:xfrm>
            <a:off x="7402643" y="4052571"/>
            <a:ext cx="96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6B9C-7712-418A-AE18-92DB20E582DA}"/>
              </a:ext>
            </a:extLst>
          </p:cNvPr>
          <p:cNvCxnSpPr>
            <a:cxnSpLocks/>
          </p:cNvCxnSpPr>
          <p:nvPr/>
        </p:nvCxnSpPr>
        <p:spPr>
          <a:xfrm flipH="1">
            <a:off x="7706656" y="3270253"/>
            <a:ext cx="19170" cy="689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EC6F2BC-8F0B-40B8-A479-213A904B8D8B}"/>
              </a:ext>
            </a:extLst>
          </p:cNvPr>
          <p:cNvSpPr/>
          <p:nvPr/>
        </p:nvSpPr>
        <p:spPr>
          <a:xfrm>
            <a:off x="9325523" y="4066872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344065-4CF3-4369-AFDD-0250781F2478}"/>
              </a:ext>
            </a:extLst>
          </p:cNvPr>
          <p:cNvCxnSpPr>
            <a:cxnSpLocks/>
          </p:cNvCxnSpPr>
          <p:nvPr/>
        </p:nvCxnSpPr>
        <p:spPr>
          <a:xfrm flipH="1">
            <a:off x="9451384" y="3289960"/>
            <a:ext cx="19170" cy="689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31" grpId="0"/>
      <p:bldP spid="3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22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0840-6ABA-4220-9B2E-F7E25DE231F4}"/>
              </a:ext>
            </a:extLst>
          </p:cNvPr>
          <p:cNvSpPr/>
          <p:nvPr/>
        </p:nvSpPr>
        <p:spPr>
          <a:xfrm>
            <a:off x="1042220" y="756773"/>
            <a:ext cx="10146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2:</a:t>
            </a:r>
          </a:p>
          <a:p>
            <a:pPr lvl="0">
              <a:defRPr/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Bài số 2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2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2D0FF-1B93-40E9-920A-1D25D14E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2" y="1352782"/>
            <a:ext cx="10491956" cy="2823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0817A1-7EA7-419F-A9C4-FBBBCE9E9E98}"/>
              </a:ext>
            </a:extLst>
          </p:cNvPr>
          <p:cNvSpPr/>
          <p:nvPr/>
        </p:nvSpPr>
        <p:spPr>
          <a:xfrm>
            <a:off x="2321107" y="540463"/>
            <a:ext cx="648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 đ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nhạc: 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số 2</a:t>
            </a:r>
            <a:endParaRPr lang="en-US" sz="3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0267F-63C2-4FEC-93B5-4A8532E3A630}"/>
              </a:ext>
            </a:extLst>
          </p:cNvPr>
          <p:cNvSpPr/>
          <p:nvPr/>
        </p:nvSpPr>
        <p:spPr>
          <a:xfrm>
            <a:off x="1032388" y="4563211"/>
            <a:ext cx="10923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2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ở nhịp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gì,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gồm có bao nhiêu nhịp?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Cao độ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có những nốt gì?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độ: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có những hình nốt gì?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9643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80D788-1C69-4A27-92EF-5DA63E4B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73" y="2459366"/>
            <a:ext cx="6077470" cy="11127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478A39-68A0-44C4-B594-D6987E274832}"/>
              </a:ext>
            </a:extLst>
          </p:cNvPr>
          <p:cNvSpPr/>
          <p:nvPr/>
        </p:nvSpPr>
        <p:spPr>
          <a:xfrm>
            <a:off x="1859634" y="628953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Nốt đen chấm dôi</a:t>
            </a: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0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834BF499-34C7-4240-B15E-70BF2935E0B7}"/>
              </a:ext>
            </a:extLst>
          </p:cNvPr>
          <p:cNvSpPr txBox="1"/>
          <p:nvPr/>
        </p:nvSpPr>
        <p:spPr>
          <a:xfrm>
            <a:off x="4201097" y="922355"/>
            <a:ext cx="688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2" y="1783964"/>
            <a:ext cx="10491956" cy="37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F123F-53C1-419D-8BFB-DFBFC584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1" y="2371144"/>
            <a:ext cx="10839641" cy="19190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539736-8F77-46CA-81D8-48D9CE43ADD2}"/>
              </a:ext>
            </a:extLst>
          </p:cNvPr>
          <p:cNvSpPr/>
          <p:nvPr/>
        </p:nvSpPr>
        <p:spPr>
          <a:xfrm>
            <a:off x="2385599" y="904257"/>
            <a:ext cx="7903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tiết tấu kết hợp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đệm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phách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42C1CA3-5C2F-49A7-ACBD-7007DB80F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6894" y="4121402"/>
            <a:ext cx="427990" cy="534249"/>
          </a:xfrm>
          <a:prstGeom prst="rect">
            <a:avLst/>
          </a:prstGeom>
        </p:spPr>
      </p:pic>
      <p:pic>
        <p:nvPicPr>
          <p:cNvPr id="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EF82BF55-76F9-494B-A3E0-72D44B2FC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1021" y="4121402"/>
            <a:ext cx="427990" cy="534249"/>
          </a:xfrm>
          <a:prstGeom prst="rect">
            <a:avLst/>
          </a:prstGeom>
        </p:spPr>
      </p:pic>
      <p:pic>
        <p:nvPicPr>
          <p:cNvPr id="6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5C8596D-D2D5-4B03-B0BB-71EA5395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4391" y="4121401"/>
            <a:ext cx="427990" cy="534249"/>
          </a:xfrm>
          <a:prstGeom prst="rect">
            <a:avLst/>
          </a:prstGeom>
        </p:spPr>
      </p:pic>
      <p:pic>
        <p:nvPicPr>
          <p:cNvPr id="7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045CFDC4-FC3F-4C58-BA4E-CE254EC0A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501" y="4121400"/>
            <a:ext cx="427990" cy="534249"/>
          </a:xfrm>
          <a:prstGeom prst="rect">
            <a:avLst/>
          </a:prstGeom>
        </p:spPr>
      </p:pic>
      <p:pic>
        <p:nvPicPr>
          <p:cNvPr id="8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7B318A6-C258-4DD2-854C-2CBE01629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1980" y="4121398"/>
            <a:ext cx="427990" cy="534249"/>
          </a:xfrm>
          <a:prstGeom prst="rect">
            <a:avLst/>
          </a:prstGeom>
        </p:spPr>
      </p:pic>
      <p:pic>
        <p:nvPicPr>
          <p:cNvPr id="9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39735948-1B0C-4D30-B471-DB4C18BE9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1441" y="4121399"/>
            <a:ext cx="427990" cy="534249"/>
          </a:xfrm>
          <a:prstGeom prst="rect">
            <a:avLst/>
          </a:prstGeom>
        </p:spPr>
      </p:pic>
      <p:pic>
        <p:nvPicPr>
          <p:cNvPr id="10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3857E9E-B6F5-4379-8A75-527BB6749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4211" y="4121398"/>
            <a:ext cx="427990" cy="534249"/>
          </a:xfrm>
          <a:prstGeom prst="rect">
            <a:avLst/>
          </a:prstGeom>
        </p:spPr>
      </p:pic>
      <p:pic>
        <p:nvPicPr>
          <p:cNvPr id="1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A332604-6E52-4323-A36C-6028BE5FA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2597" y="4121397"/>
            <a:ext cx="427990" cy="5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1" descr="Ảnh có chứa màu trắng, biểu tượng, Đồ họa, Phông chữ&#10;&#10;Mô tả được tạo tự động">
            <a:extLst>
              <a:ext uri="{FF2B5EF4-FFF2-40B4-BE49-F238E27FC236}">
                <a16:creationId xmlns:a16="http://schemas.microsoft.com/office/drawing/2014/main" id="{BE60C93E-865D-4634-BD48-3FD0D91772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1059" y="1224997"/>
            <a:ext cx="1457960" cy="2421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F9CA3-9FD2-4130-AD25-B326705B95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91027" y="1966452"/>
            <a:ext cx="846455" cy="1278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A35769-F0A9-412A-BB6E-6ED865EBC6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56295" y="1888030"/>
            <a:ext cx="846455" cy="1334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503C52-4785-4098-A577-26673263767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23751" y="2247080"/>
            <a:ext cx="511479" cy="1181920"/>
          </a:xfrm>
          <a:prstGeom prst="rect">
            <a:avLst/>
          </a:prstGeom>
        </p:spPr>
      </p:pic>
      <p:sp>
        <p:nvSpPr>
          <p:cNvPr id="6" name="Đường nối Thẳng 15">
            <a:extLst>
              <a:ext uri="{FF2B5EF4-FFF2-40B4-BE49-F238E27FC236}">
                <a16:creationId xmlns:a16="http://schemas.microsoft.com/office/drawing/2014/main" id="{1ACE7250-BF7E-4FD6-ACEB-8B766AB5F796}"/>
              </a:ext>
            </a:extLst>
          </p:cNvPr>
          <p:cNvSpPr>
            <a:spLocks/>
          </p:cNvSpPr>
          <p:nvPr/>
        </p:nvSpPr>
        <p:spPr bwMode="auto">
          <a:xfrm>
            <a:off x="3748601" y="2247081"/>
            <a:ext cx="0" cy="904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Đường nối Thẳng 15">
            <a:extLst>
              <a:ext uri="{FF2B5EF4-FFF2-40B4-BE49-F238E27FC236}">
                <a16:creationId xmlns:a16="http://schemas.microsoft.com/office/drawing/2014/main" id="{4B094746-5E19-46AF-A409-AD9A3266A3CC}"/>
              </a:ext>
            </a:extLst>
          </p:cNvPr>
          <p:cNvSpPr>
            <a:spLocks/>
          </p:cNvSpPr>
          <p:nvPr/>
        </p:nvSpPr>
        <p:spPr bwMode="auto">
          <a:xfrm>
            <a:off x="5675722" y="2340374"/>
            <a:ext cx="0" cy="904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Đường nối Thẳng 15">
            <a:extLst>
              <a:ext uri="{FF2B5EF4-FFF2-40B4-BE49-F238E27FC236}">
                <a16:creationId xmlns:a16="http://schemas.microsoft.com/office/drawing/2014/main" id="{5F87687B-E1D4-4B09-BF33-3DCD557D9EFC}"/>
              </a:ext>
            </a:extLst>
          </p:cNvPr>
          <p:cNvSpPr>
            <a:spLocks/>
          </p:cNvSpPr>
          <p:nvPr/>
        </p:nvSpPr>
        <p:spPr bwMode="auto">
          <a:xfrm>
            <a:off x="7917478" y="2318149"/>
            <a:ext cx="0" cy="904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Đường nối Thẳng 15">
            <a:extLst>
              <a:ext uri="{FF2B5EF4-FFF2-40B4-BE49-F238E27FC236}">
                <a16:creationId xmlns:a16="http://schemas.microsoft.com/office/drawing/2014/main" id="{FE683E63-E357-4AC7-A4EE-A0C5D654A60E}"/>
              </a:ext>
            </a:extLst>
          </p:cNvPr>
          <p:cNvSpPr>
            <a:spLocks/>
          </p:cNvSpPr>
          <p:nvPr/>
        </p:nvSpPr>
        <p:spPr bwMode="auto">
          <a:xfrm>
            <a:off x="9230726" y="2385603"/>
            <a:ext cx="0" cy="85964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Đường nối Thẳng 15">
            <a:extLst>
              <a:ext uri="{FF2B5EF4-FFF2-40B4-BE49-F238E27FC236}">
                <a16:creationId xmlns:a16="http://schemas.microsoft.com/office/drawing/2014/main" id="{B8489994-3E7E-48BE-A867-6250989F61BA}"/>
              </a:ext>
            </a:extLst>
          </p:cNvPr>
          <p:cNvSpPr>
            <a:spLocks/>
          </p:cNvSpPr>
          <p:nvPr/>
        </p:nvSpPr>
        <p:spPr bwMode="auto">
          <a:xfrm flipH="1">
            <a:off x="9318040" y="2385602"/>
            <a:ext cx="24744" cy="85964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Hình ảnh 25" descr="Ảnh có chứa bản phác thảo, thiết kế, đen và trắng&#10;&#10;Mô tả được tạo tự động với mức tin cậy trung bình">
            <a:extLst>
              <a:ext uri="{FF2B5EF4-FFF2-40B4-BE49-F238E27FC236}">
                <a16:creationId xmlns:a16="http://schemas.microsoft.com/office/drawing/2014/main" id="{91833F3F-7CE1-4819-8493-4B03C43A949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322" y="2275809"/>
            <a:ext cx="713105" cy="882650"/>
          </a:xfrm>
          <a:prstGeom prst="rect">
            <a:avLst/>
          </a:prstGeom>
        </p:spPr>
      </p:pic>
      <p:pic>
        <p:nvPicPr>
          <p:cNvPr id="12" name="Hình ảnh 13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E9AEC579-6A4C-4088-9FF5-BFBE292E39A3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3267" y="2340374"/>
            <a:ext cx="545465" cy="782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D94B38-66ED-4067-9FE3-172F7B6F76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49352" y="1966452"/>
            <a:ext cx="846455" cy="14080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908E57-CA44-457E-977D-C1E4E0095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38" y="2385602"/>
            <a:ext cx="681787" cy="904876"/>
          </a:xfrm>
          <a:prstGeom prst="rect">
            <a:avLst/>
          </a:prstGeom>
        </p:spPr>
      </p:pic>
      <p:pic>
        <p:nvPicPr>
          <p:cNvPr id="16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F14ADB6-BAD6-4BD1-BE67-190707194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360" y="3324569"/>
            <a:ext cx="427990" cy="534249"/>
          </a:xfrm>
          <a:prstGeom prst="rect">
            <a:avLst/>
          </a:prstGeom>
        </p:spPr>
      </p:pic>
      <p:pic>
        <p:nvPicPr>
          <p:cNvPr id="17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FB527868-B7A3-4F19-9A56-A3BD766F6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8653" y="3345627"/>
            <a:ext cx="427990" cy="534249"/>
          </a:xfrm>
          <a:prstGeom prst="rect">
            <a:avLst/>
          </a:prstGeom>
        </p:spPr>
      </p:pic>
      <p:pic>
        <p:nvPicPr>
          <p:cNvPr id="18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7932A4C2-4510-48FB-8235-CD6F7567ED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8291" y="3379762"/>
            <a:ext cx="427990" cy="534249"/>
          </a:xfrm>
          <a:prstGeom prst="rect">
            <a:avLst/>
          </a:prstGeom>
        </p:spPr>
      </p:pic>
      <p:pic>
        <p:nvPicPr>
          <p:cNvPr id="19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E36DFA1-C3BD-4E60-B25F-C045CA5E88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0990" y="3345627"/>
            <a:ext cx="608863" cy="534249"/>
          </a:xfrm>
          <a:prstGeom prst="rect">
            <a:avLst/>
          </a:prstGeom>
        </p:spPr>
      </p:pic>
      <p:pic>
        <p:nvPicPr>
          <p:cNvPr id="20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F97F6DD-5E53-47B8-8E41-6F10AF1D54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785" y="3324569"/>
            <a:ext cx="427990" cy="534249"/>
          </a:xfrm>
          <a:prstGeom prst="rect">
            <a:avLst/>
          </a:prstGeom>
        </p:spPr>
      </p:pic>
      <p:pic>
        <p:nvPicPr>
          <p:cNvPr id="2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E3B126CE-1007-4F9D-BE92-0F1A538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838" y="3290477"/>
            <a:ext cx="427990" cy="534249"/>
          </a:xfrm>
          <a:prstGeom prst="rect">
            <a:avLst/>
          </a:prstGeom>
        </p:spPr>
      </p:pic>
      <p:pic>
        <p:nvPicPr>
          <p:cNvPr id="22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9F8AF2D-B73C-4DEB-A10E-895E63F2D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9352" y="3290478"/>
            <a:ext cx="427990" cy="534249"/>
          </a:xfrm>
          <a:prstGeom prst="rect">
            <a:avLst/>
          </a:prstGeom>
        </p:spPr>
      </p:pic>
      <p:pic>
        <p:nvPicPr>
          <p:cNvPr id="2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87BB7D4-04E1-4BAD-A8DE-780DC755C3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0968" y="3324568"/>
            <a:ext cx="427990" cy="5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5682" y="865483"/>
            <a:ext cx="4628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đô trưởng:   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4A386B1-CA06-0491-DD9E-648C9096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07" y="1689764"/>
            <a:ext cx="8608353" cy="31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834BF499-34C7-4240-B15E-70BF2935E0B7}"/>
              </a:ext>
            </a:extLst>
          </p:cNvPr>
          <p:cNvSpPr txBox="1"/>
          <p:nvPr/>
        </p:nvSpPr>
        <p:spPr>
          <a:xfrm>
            <a:off x="4201097" y="922355"/>
            <a:ext cx="688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2" y="1783964"/>
            <a:ext cx="10491956" cy="37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67F39-372C-4B4D-A830-870FFD9E99EE}"/>
              </a:ext>
            </a:extLst>
          </p:cNvPr>
          <p:cNvSpPr/>
          <p:nvPr/>
        </p:nvSpPr>
        <p:spPr>
          <a:xfrm>
            <a:off x="1491201" y="1085120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  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A4AE7F-C77B-4C20-B667-C55E67DC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68" y="1844304"/>
            <a:ext cx="11285264" cy="21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292033-EBC3-4037-92FA-F9F86039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" y="1359940"/>
            <a:ext cx="10976392" cy="20505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667F39-372C-4B4D-A830-870FFD9E99EE}"/>
              </a:ext>
            </a:extLst>
          </p:cNvPr>
          <p:cNvSpPr/>
          <p:nvPr/>
        </p:nvSpPr>
        <p:spPr>
          <a:xfrm>
            <a:off x="1738703" y="740446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  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834BF499-34C7-4240-B15E-70BF2935E0B7}"/>
              </a:ext>
            </a:extLst>
          </p:cNvPr>
          <p:cNvSpPr txBox="1"/>
          <p:nvPr/>
        </p:nvSpPr>
        <p:spPr>
          <a:xfrm>
            <a:off x="4201097" y="922355"/>
            <a:ext cx="688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2" y="1783964"/>
            <a:ext cx="10491956" cy="38794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8BDDFA-42DC-4395-BB63-C1BE6AAA6036}"/>
              </a:ext>
            </a:extLst>
          </p:cNvPr>
          <p:cNvSpPr/>
          <p:nvPr/>
        </p:nvSpPr>
        <p:spPr>
          <a:xfrm>
            <a:off x="1472334" y="291495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toàn bài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834BF499-34C7-4240-B15E-70BF2935E0B7}"/>
              </a:ext>
            </a:extLst>
          </p:cNvPr>
          <p:cNvSpPr txBox="1"/>
          <p:nvPr/>
        </p:nvSpPr>
        <p:spPr>
          <a:xfrm>
            <a:off x="4201097" y="922355"/>
            <a:ext cx="189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22" y="1783964"/>
            <a:ext cx="10491956" cy="3515623"/>
          </a:xfrm>
          <a:prstGeom prst="rect">
            <a:avLst/>
          </a:prstGeom>
        </p:spPr>
      </p:pic>
      <p:pic>
        <p:nvPicPr>
          <p:cNvPr id="2" name="ca bai go dem">
            <a:hlinkClick r:id="" action="ppaction://media"/>
            <a:extLst>
              <a:ext uri="{FF2B5EF4-FFF2-40B4-BE49-F238E27FC236}">
                <a16:creationId xmlns:a16="http://schemas.microsoft.com/office/drawing/2014/main" id="{DBD4141D-7CD7-4598-90C6-5E6F713BD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632" y="5704565"/>
            <a:ext cx="609600" cy="609600"/>
          </a:xfrm>
          <a:prstGeom prst="rect">
            <a:avLst/>
          </a:prstGeom>
        </p:spPr>
      </p:pic>
      <p:sp>
        <p:nvSpPr>
          <p:cNvPr id="30" name="TextBox 8">
            <a:extLst>
              <a:ext uri="{FF2B5EF4-FFF2-40B4-BE49-F238E27FC236}">
                <a16:creationId xmlns:a16="http://schemas.microsoft.com/office/drawing/2014/main" id="{8BD7FBF7-D5A2-48C2-8457-E78A8A66F918}"/>
              </a:ext>
            </a:extLst>
          </p:cNvPr>
          <p:cNvSpPr txBox="1"/>
          <p:nvPr/>
        </p:nvSpPr>
        <p:spPr>
          <a:xfrm>
            <a:off x="1154232" y="102361"/>
            <a:ext cx="939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kết hợp gõ đệm theo phách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nhóm 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3E97728-9E02-4E40-B657-E8DA91214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082" y="3162680"/>
            <a:ext cx="427990" cy="534249"/>
          </a:xfrm>
          <a:prstGeom prst="rect">
            <a:avLst/>
          </a:prstGeom>
        </p:spPr>
      </p:pic>
      <p:pic>
        <p:nvPicPr>
          <p:cNvPr id="32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F457C362-D4AA-4FE5-BC68-83241EA53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1511" y="3162680"/>
            <a:ext cx="427990" cy="534249"/>
          </a:xfrm>
          <a:prstGeom prst="rect">
            <a:avLst/>
          </a:prstGeom>
        </p:spPr>
      </p:pic>
      <p:pic>
        <p:nvPicPr>
          <p:cNvPr id="3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68F561E-C8C2-41CD-A7B6-82D628053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299" y="3132144"/>
            <a:ext cx="427990" cy="597638"/>
          </a:xfrm>
          <a:prstGeom prst="rect">
            <a:avLst/>
          </a:prstGeom>
        </p:spPr>
      </p:pic>
      <p:pic>
        <p:nvPicPr>
          <p:cNvPr id="3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01793922-E106-4013-9E2C-EB0D31B67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5289" y="3073853"/>
            <a:ext cx="427990" cy="623076"/>
          </a:xfrm>
          <a:prstGeom prst="rect">
            <a:avLst/>
          </a:prstGeom>
        </p:spPr>
      </p:pic>
      <p:pic>
        <p:nvPicPr>
          <p:cNvPr id="3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705413C4-1F50-489D-9499-2F8096658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8788" y="3049905"/>
            <a:ext cx="427990" cy="647024"/>
          </a:xfrm>
          <a:prstGeom prst="rect">
            <a:avLst/>
          </a:prstGeom>
        </p:spPr>
      </p:pic>
      <p:pic>
        <p:nvPicPr>
          <p:cNvPr id="36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F4F96C0-65AE-475F-914A-48C80B1E2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4643" y="3132143"/>
            <a:ext cx="427990" cy="564786"/>
          </a:xfrm>
          <a:prstGeom prst="rect">
            <a:avLst/>
          </a:prstGeom>
        </p:spPr>
      </p:pic>
      <p:pic>
        <p:nvPicPr>
          <p:cNvPr id="37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F71F6BF-C17D-4B80-9A71-AC5440BE7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7318" y="3075758"/>
            <a:ext cx="427990" cy="654024"/>
          </a:xfrm>
          <a:prstGeom prst="rect">
            <a:avLst/>
          </a:prstGeom>
        </p:spPr>
      </p:pic>
      <p:pic>
        <p:nvPicPr>
          <p:cNvPr id="38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34BF9074-B4FC-44D7-87B2-DF9F5F055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5308" y="3110269"/>
            <a:ext cx="427990" cy="619513"/>
          </a:xfrm>
          <a:prstGeom prst="rect">
            <a:avLst/>
          </a:prstGeom>
        </p:spPr>
      </p:pic>
      <p:pic>
        <p:nvPicPr>
          <p:cNvPr id="39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0FAAF76C-B970-4794-99A6-E115A1E5F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6426" y="4920492"/>
            <a:ext cx="427990" cy="655929"/>
          </a:xfrm>
          <a:prstGeom prst="rect">
            <a:avLst/>
          </a:prstGeom>
        </p:spPr>
      </p:pic>
      <p:pic>
        <p:nvPicPr>
          <p:cNvPr id="40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558B60D-C191-47C2-AC96-E3CE1C989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72" y="4950506"/>
            <a:ext cx="427990" cy="655929"/>
          </a:xfrm>
          <a:prstGeom prst="rect">
            <a:avLst/>
          </a:prstGeom>
        </p:spPr>
      </p:pic>
      <p:pic>
        <p:nvPicPr>
          <p:cNvPr id="4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731F766-1B13-4E84-BE88-84F5327DD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859" y="4935499"/>
            <a:ext cx="486248" cy="597638"/>
          </a:xfrm>
          <a:prstGeom prst="rect">
            <a:avLst/>
          </a:prstGeom>
        </p:spPr>
      </p:pic>
      <p:pic>
        <p:nvPicPr>
          <p:cNvPr id="42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E8EA703B-5B87-46F5-A03D-CFE5637B1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299" y="4920491"/>
            <a:ext cx="427990" cy="612646"/>
          </a:xfrm>
          <a:prstGeom prst="rect">
            <a:avLst/>
          </a:prstGeom>
        </p:spPr>
      </p:pic>
      <p:pic>
        <p:nvPicPr>
          <p:cNvPr id="4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7FF0BDE-8625-4B06-A653-290250D46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1344" y="4950505"/>
            <a:ext cx="427990" cy="612646"/>
          </a:xfrm>
          <a:prstGeom prst="rect">
            <a:avLst/>
          </a:prstGeom>
        </p:spPr>
      </p:pic>
      <p:pic>
        <p:nvPicPr>
          <p:cNvPr id="4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0DB9385-AEB0-4115-8275-3A8427BC7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4177" y="4929841"/>
            <a:ext cx="427990" cy="603296"/>
          </a:xfrm>
          <a:prstGeom prst="rect">
            <a:avLst/>
          </a:prstGeom>
        </p:spPr>
      </p:pic>
      <p:pic>
        <p:nvPicPr>
          <p:cNvPr id="4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227499A-D6AC-4984-A439-5D6CF790F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9964" y="5075526"/>
            <a:ext cx="427990" cy="530909"/>
          </a:xfrm>
          <a:prstGeom prst="rect">
            <a:avLst/>
          </a:prstGeom>
        </p:spPr>
      </p:pic>
      <p:pic>
        <p:nvPicPr>
          <p:cNvPr id="46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B1DBA62-E112-4CEE-8735-FE7AFC1D7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3298" y="5075525"/>
            <a:ext cx="427990" cy="5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n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9" y="1092291"/>
            <a:ext cx="3418650" cy="29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1858463" y="3327403"/>
            <a:ext cx="8098339" cy="1553924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 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4125687" y="5009500"/>
            <a:ext cx="3352800" cy="838168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9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4"/>
          <p:cNvSpPr/>
          <p:nvPr/>
        </p:nvSpPr>
        <p:spPr>
          <a:xfrm rot="-1057431">
            <a:off x="72045" y="523489"/>
            <a:ext cx="3563161" cy="732604"/>
          </a:xfrm>
          <a:custGeom>
            <a:avLst/>
            <a:gdLst/>
            <a:ahLst/>
            <a:cxnLst/>
            <a:rect l="l" t="t" r="r" b="b"/>
            <a:pathLst>
              <a:path w="5515559" h="1193366">
                <a:moveTo>
                  <a:pt x="0" y="0"/>
                </a:moveTo>
                <a:lnTo>
                  <a:pt x="5515559" y="0"/>
                </a:lnTo>
                <a:lnTo>
                  <a:pt x="5515559" y="1193367"/>
                </a:lnTo>
                <a:lnTo>
                  <a:pt x="0" y="119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5"/>
          <p:cNvSpPr/>
          <p:nvPr/>
        </p:nvSpPr>
        <p:spPr>
          <a:xfrm rot="1123188">
            <a:off x="8506325" y="570289"/>
            <a:ext cx="3677039" cy="795546"/>
          </a:xfrm>
          <a:custGeom>
            <a:avLst/>
            <a:gdLst/>
            <a:ahLst/>
            <a:cxnLst/>
            <a:rect l="l" t="t" r="r" b="b"/>
            <a:pathLst>
              <a:path w="5515559" h="1193366">
                <a:moveTo>
                  <a:pt x="0" y="0"/>
                </a:moveTo>
                <a:lnTo>
                  <a:pt x="5515559" y="0"/>
                </a:lnTo>
                <a:lnTo>
                  <a:pt x="5515559" y="1193366"/>
                </a:lnTo>
                <a:lnTo>
                  <a:pt x="0" y="1193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0"/>
          <p:cNvSpPr/>
          <p:nvPr/>
        </p:nvSpPr>
        <p:spPr>
          <a:xfrm>
            <a:off x="7493002" y="307709"/>
            <a:ext cx="1157859" cy="1164165"/>
          </a:xfrm>
          <a:custGeom>
            <a:avLst/>
            <a:gdLst/>
            <a:ahLst/>
            <a:cxnLst/>
            <a:rect l="l" t="t" r="r" b="b"/>
            <a:pathLst>
              <a:path w="1736789" h="1746315">
                <a:moveTo>
                  <a:pt x="0" y="0"/>
                </a:moveTo>
                <a:lnTo>
                  <a:pt x="1736790" y="0"/>
                </a:lnTo>
                <a:lnTo>
                  <a:pt x="1736790" y="1746314"/>
                </a:lnTo>
                <a:lnTo>
                  <a:pt x="0" y="17463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643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834BF499-34C7-4240-B15E-70BF2935E0B7}"/>
              </a:ext>
            </a:extLst>
          </p:cNvPr>
          <p:cNvSpPr txBox="1"/>
          <p:nvPr/>
        </p:nvSpPr>
        <p:spPr>
          <a:xfrm>
            <a:off x="4201097" y="922355"/>
            <a:ext cx="688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22" y="1783964"/>
            <a:ext cx="10491956" cy="3873780"/>
          </a:xfrm>
          <a:prstGeom prst="rect">
            <a:avLst/>
          </a:prstGeom>
        </p:spPr>
      </p:pic>
      <p:pic>
        <p:nvPicPr>
          <p:cNvPr id="2" name="ca bai go dem">
            <a:hlinkClick r:id="" action="ppaction://media"/>
            <a:extLst>
              <a:ext uri="{FF2B5EF4-FFF2-40B4-BE49-F238E27FC236}">
                <a16:creationId xmlns:a16="http://schemas.microsoft.com/office/drawing/2014/main" id="{DBD4141D-7CD7-4598-90C6-5E6F713BD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614" y="5657744"/>
            <a:ext cx="609600" cy="609600"/>
          </a:xfrm>
          <a:prstGeom prst="rect">
            <a:avLst/>
          </a:prstGeom>
        </p:spPr>
      </p:pic>
      <p:sp>
        <p:nvSpPr>
          <p:cNvPr id="30" name="TextBox 8">
            <a:extLst>
              <a:ext uri="{FF2B5EF4-FFF2-40B4-BE49-F238E27FC236}">
                <a16:creationId xmlns:a16="http://schemas.microsoft.com/office/drawing/2014/main" id="{8BD7FBF7-D5A2-48C2-8457-E78A8A66F918}"/>
              </a:ext>
            </a:extLst>
          </p:cNvPr>
          <p:cNvSpPr txBox="1"/>
          <p:nvPr/>
        </p:nvSpPr>
        <p:spPr>
          <a:xfrm>
            <a:off x="1154232" y="102361"/>
            <a:ext cx="688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kết hợp gõ đệm theo nhịp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3E97728-9E02-4E40-B657-E8DA91214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343" y="3089899"/>
            <a:ext cx="427990" cy="685688"/>
          </a:xfrm>
          <a:prstGeom prst="rect">
            <a:avLst/>
          </a:prstGeom>
        </p:spPr>
      </p:pic>
      <p:pic>
        <p:nvPicPr>
          <p:cNvPr id="3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68F561E-C8C2-41CD-A7B6-82D628053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6991" y="3065327"/>
            <a:ext cx="427990" cy="685688"/>
          </a:xfrm>
          <a:prstGeom prst="rect">
            <a:avLst/>
          </a:prstGeom>
        </p:spPr>
      </p:pic>
      <p:pic>
        <p:nvPicPr>
          <p:cNvPr id="3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705413C4-1F50-489D-9499-2F8096658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9169" y="3065327"/>
            <a:ext cx="427990" cy="685688"/>
          </a:xfrm>
          <a:prstGeom prst="rect">
            <a:avLst/>
          </a:prstGeom>
        </p:spPr>
      </p:pic>
      <p:pic>
        <p:nvPicPr>
          <p:cNvPr id="37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F71F6BF-C17D-4B80-9A71-AC5440BE7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7352" y="2994164"/>
            <a:ext cx="427990" cy="685688"/>
          </a:xfrm>
          <a:prstGeom prst="rect">
            <a:avLst/>
          </a:prstGeom>
        </p:spPr>
      </p:pic>
      <p:pic>
        <p:nvPicPr>
          <p:cNvPr id="39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0FAAF76C-B970-4794-99A6-E115A1E5F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0712" y="5057328"/>
            <a:ext cx="427990" cy="600416"/>
          </a:xfrm>
          <a:prstGeom prst="rect">
            <a:avLst/>
          </a:prstGeom>
        </p:spPr>
      </p:pic>
      <p:pic>
        <p:nvPicPr>
          <p:cNvPr id="4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731F766-1B13-4E84-BE88-84F5327DD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001" y="5152102"/>
            <a:ext cx="427990" cy="568642"/>
          </a:xfrm>
          <a:prstGeom prst="rect">
            <a:avLst/>
          </a:prstGeom>
        </p:spPr>
      </p:pic>
      <p:pic>
        <p:nvPicPr>
          <p:cNvPr id="4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7FF0BDE-8625-4B06-A653-290250D46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295" y="5152102"/>
            <a:ext cx="427990" cy="568642"/>
          </a:xfrm>
          <a:prstGeom prst="rect">
            <a:avLst/>
          </a:prstGeom>
        </p:spPr>
      </p:pic>
      <p:pic>
        <p:nvPicPr>
          <p:cNvPr id="4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227499A-D6AC-4984-A439-5D6CF790F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6947" y="5246876"/>
            <a:ext cx="427990" cy="5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767408" y="1196752"/>
            <a:ext cx="10873208" cy="5112568"/>
          </a:xfrm>
          <a:prstGeom prst="rect">
            <a:avLst/>
          </a:prstGeom>
        </p:spPr>
        <p:txBody>
          <a:bodyPr wrap="none" lIns="91432" tIns="45716" rIns="91432" bIns="45716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 luôn mạnh khoẻ, hạnh phúc</a:t>
            </a:r>
          </a:p>
          <a:p>
            <a:pPr algn="ctr"/>
            <a:endParaRPr lang="en-US" sz="2399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4800034"/>
            <a:ext cx="10873208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vi-VN" sz="2799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giỏi!</a:t>
            </a:r>
            <a:endParaRPr lang="en-US" sz="4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OINSET2">
            <a:extLst>
              <a:ext uri="{FF2B5EF4-FFF2-40B4-BE49-F238E27FC236}">
                <a16:creationId xmlns:a16="http://schemas.microsoft.com/office/drawing/2014/main" id="{E3065748-B648-4396-91BE-020454E3B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" y="7519"/>
            <a:ext cx="22098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03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1600201" y="1231984"/>
            <a:ext cx="1543050" cy="135884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66">
              <a:latin typeface="Arial" panose="020B0604020202020204" pitchFamily="34" charset="0"/>
            </a:endParaRPr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1966914" y="1627257"/>
            <a:ext cx="776288" cy="582590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Câu1</a:t>
            </a:r>
          </a:p>
        </p:txBody>
      </p:sp>
      <p:pic>
        <p:nvPicPr>
          <p:cNvPr id="5146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98615"/>
            <a:ext cx="9144001" cy="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WordArt 30"/>
          <p:cNvSpPr>
            <a:spLocks noChangeArrowheads="1" noChangeShapeType="1" noTextEdit="1"/>
          </p:cNvSpPr>
          <p:nvPr/>
        </p:nvSpPr>
        <p:spPr bwMode="auto">
          <a:xfrm>
            <a:off x="3856040" y="12832"/>
            <a:ext cx="5973762" cy="761970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 </a:t>
            </a:r>
          </a:p>
        </p:txBody>
      </p:sp>
      <p:pic>
        <p:nvPicPr>
          <p:cNvPr id="5148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33" y="5447431"/>
            <a:ext cx="971551" cy="11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99885"/>
            <a:ext cx="1652588" cy="167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191626" y="3743314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144002" y="371474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20200" y="371474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96401" y="373379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296401" y="373379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96401" y="373379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96401" y="373379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71001" y="375283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96401" y="375283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96401" y="374013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96401" y="371474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8534402" y="3276606"/>
            <a:ext cx="1752599" cy="1752533"/>
            <a:chOff x="5376" y="2880"/>
            <a:chExt cx="1104" cy="1104"/>
          </a:xfrm>
        </p:grpSpPr>
        <p:sp>
          <p:nvSpPr>
            <p:cNvPr id="5162" name="AutoShape 50"/>
            <p:cNvSpPr>
              <a:spLocks noChangeArrowheads="1"/>
            </p:cNvSpPr>
            <p:nvPr/>
          </p:nvSpPr>
          <p:spPr bwMode="auto">
            <a:xfrm>
              <a:off x="5376" y="288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5998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6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616" y="312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9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599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99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599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55CA3893-3201-4E80-9DE7-FAA8D4B0DA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53" y="2780044"/>
            <a:ext cx="2241756" cy="2669458"/>
          </a:xfrm>
          <a:prstGeom prst="rect">
            <a:avLst/>
          </a:prstGeom>
        </p:spPr>
      </p:pic>
      <p:pic>
        <p:nvPicPr>
          <p:cNvPr id="48" name="Hình ảnh 13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2C7B4ADF-9E8F-4304-8934-011E58F7ADA1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0424" y="2813190"/>
            <a:ext cx="1452605" cy="24826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5C669A-1BDE-43C2-A8CB-879F4466A686}"/>
              </a:ext>
            </a:extLst>
          </p:cNvPr>
          <p:cNvSpPr/>
          <p:nvPr/>
        </p:nvSpPr>
        <p:spPr>
          <a:xfrm>
            <a:off x="3943965" y="4377498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66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7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10267" grpId="1" animBg="1"/>
      <p:bldP spid="10268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73A2C-DDB7-4189-AFFF-54A10ED6D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05" y="2172930"/>
            <a:ext cx="2241756" cy="2669458"/>
          </a:xfrm>
          <a:prstGeom prst="rect">
            <a:avLst/>
          </a:prstGeom>
        </p:spPr>
      </p:pic>
      <p:pic>
        <p:nvPicPr>
          <p:cNvPr id="4" name="Hình ảnh 13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E9AEC579-6A4C-4088-9FF5-BFBE292E39A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0777" y="2266336"/>
            <a:ext cx="1527951" cy="24826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9D7B30-1A03-4A3F-8ADE-BBE48EF52875}"/>
              </a:ext>
            </a:extLst>
          </p:cNvPr>
          <p:cNvSpPr/>
          <p:nvPr/>
        </p:nvSpPr>
        <p:spPr>
          <a:xfrm>
            <a:off x="9255538" y="3624384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80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2530E-AD1F-4DA9-983B-1EA77471C39A}"/>
              </a:ext>
            </a:extLst>
          </p:cNvPr>
          <p:cNvSpPr/>
          <p:nvPr/>
        </p:nvSpPr>
        <p:spPr>
          <a:xfrm>
            <a:off x="386858" y="431560"/>
            <a:ext cx="19543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 án:</a:t>
            </a:r>
          </a:p>
          <a:p>
            <a:endParaRPr lang="en-US" sz="4400"/>
          </a:p>
        </p:txBody>
      </p:sp>
      <p:pic>
        <p:nvPicPr>
          <p:cNvPr id="7" name="Hình ảnh 13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BBD5ABFF-92A9-451A-96EE-30B68B39782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2188" y="2359743"/>
            <a:ext cx="1527951" cy="2482645"/>
          </a:xfrm>
          <a:prstGeom prst="rect">
            <a:avLst/>
          </a:prstGeom>
        </p:spPr>
      </p:pic>
      <p:pic>
        <p:nvPicPr>
          <p:cNvPr id="8" name="Hình ảnh 13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7182C1A7-1274-4458-BCD0-CEA476EF7D7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3863" y="2427682"/>
            <a:ext cx="1527951" cy="24826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7EF67B-EBAF-454F-837C-E3E4DFFD2F76}"/>
              </a:ext>
            </a:extLst>
          </p:cNvPr>
          <p:cNvSpPr/>
          <p:nvPr/>
        </p:nvSpPr>
        <p:spPr>
          <a:xfrm>
            <a:off x="5665820" y="3859481"/>
            <a:ext cx="6623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endParaRPr lang="en-US" sz="66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7287D8-1AB0-4C93-8514-FE4028CA5E9F}"/>
              </a:ext>
            </a:extLst>
          </p:cNvPr>
          <p:cNvSpPr/>
          <p:nvPr/>
        </p:nvSpPr>
        <p:spPr>
          <a:xfrm>
            <a:off x="8127939" y="3743597"/>
            <a:ext cx="439114" cy="116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8207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490791" y="3767125"/>
            <a:ext cx="460375" cy="387335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599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490791" y="4757688"/>
            <a:ext cx="460375" cy="387335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599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5" y="1031967"/>
            <a:ext cx="1543050" cy="135884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66"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6" y="1400255"/>
            <a:ext cx="685801" cy="609576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9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194" name="Picture 29" descr="Picture1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754"/>
            <a:ext cx="9144001" cy="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0"/>
          <p:cNvSpPr>
            <a:spLocks noChangeArrowheads="1" noChangeShapeType="1" noTextEdit="1"/>
          </p:cNvSpPr>
          <p:nvPr/>
        </p:nvSpPr>
        <p:spPr bwMode="auto">
          <a:xfrm>
            <a:off x="3162301" y="27119"/>
            <a:ext cx="5973763" cy="761970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599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599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599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r>
              <a:rPr lang="en-US" sz="3599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5714913"/>
            <a:ext cx="971551" cy="11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185598"/>
            <a:ext cx="1652588" cy="16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191626" y="3209934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144002" y="318136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20200" y="318136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96401" y="320040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296401" y="320040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96401" y="320040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96401" y="320040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71001" y="321945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96401" y="321945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96401" y="320675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96401" y="3181360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8686801" y="2667028"/>
            <a:ext cx="1752599" cy="1752533"/>
            <a:chOff x="4320" y="2928"/>
            <a:chExt cx="1104" cy="1104"/>
          </a:xfrm>
        </p:grpSpPr>
        <p:sp>
          <p:nvSpPr>
            <p:cNvPr id="2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5998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9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47" name="Hình ảnh 13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1A26A88B-7970-409A-B1B3-13E8CD80E55A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6986" y="2759103"/>
            <a:ext cx="1475111" cy="24841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B04751-C85F-4D5D-A02D-ADE071C376FA}"/>
              </a:ext>
            </a:extLst>
          </p:cNvPr>
          <p:cNvSpPr/>
          <p:nvPr/>
        </p:nvSpPr>
        <p:spPr>
          <a:xfrm>
            <a:off x="2960585" y="4291015"/>
            <a:ext cx="1301959" cy="116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</a:rPr>
              <a:t>= ?</a:t>
            </a:r>
          </a:p>
        </p:txBody>
      </p:sp>
      <p:pic>
        <p:nvPicPr>
          <p:cNvPr id="49" name="Hình ảnh 25" descr="Ảnh có chứa bản phác thảo, thiết kế, đen và trắng&#10;&#10;Mô tả được tạo tự động với mức tin cậy trung bình">
            <a:extLst>
              <a:ext uri="{FF2B5EF4-FFF2-40B4-BE49-F238E27FC236}">
                <a16:creationId xmlns:a16="http://schemas.microsoft.com/office/drawing/2014/main" id="{CDBA90D5-AC57-43C3-AD09-7E38B616FD2D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0982" y="2793949"/>
            <a:ext cx="1801896" cy="2414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4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3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DB190A73-9E42-4022-9284-7D357B7B3155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3099" y="1937745"/>
            <a:ext cx="1475111" cy="24841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CC2E11-E587-47F1-B275-CA24B20FFB8D}"/>
              </a:ext>
            </a:extLst>
          </p:cNvPr>
          <p:cNvSpPr/>
          <p:nvPr/>
        </p:nvSpPr>
        <p:spPr>
          <a:xfrm>
            <a:off x="8174562" y="3179821"/>
            <a:ext cx="1340432" cy="12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7200" b="1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</a:p>
        </p:txBody>
      </p:sp>
      <p:pic>
        <p:nvPicPr>
          <p:cNvPr id="4" name="Hình ảnh 25" descr="Ảnh có chứa bản phác thảo, thiết kế, đen và trắng&#10;&#10;Mô tả được tạo tự động với mức tin cậy trung bình">
            <a:extLst>
              <a:ext uri="{FF2B5EF4-FFF2-40B4-BE49-F238E27FC236}">
                <a16:creationId xmlns:a16="http://schemas.microsoft.com/office/drawing/2014/main" id="{91833F3F-7CE1-4819-8493-4B03C43A949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4994" y="2002258"/>
            <a:ext cx="1801896" cy="24841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DCFD0C-A29F-415E-ACA3-9CE617454045}"/>
              </a:ext>
            </a:extLst>
          </p:cNvPr>
          <p:cNvSpPr/>
          <p:nvPr/>
        </p:nvSpPr>
        <p:spPr>
          <a:xfrm>
            <a:off x="962300" y="491195"/>
            <a:ext cx="19543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 án:</a:t>
            </a:r>
          </a:p>
          <a:p>
            <a:endParaRPr lang="en-US" sz="4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62E1D-B9A0-4E00-BDDA-885AD7D7AD1D}"/>
              </a:ext>
            </a:extLst>
          </p:cNvPr>
          <p:cNvSpPr/>
          <p:nvPr/>
        </p:nvSpPr>
        <p:spPr>
          <a:xfrm>
            <a:off x="5937944" y="3244334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endParaRPr lang="en-US" sz="6600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6B7FB-0C10-4DC1-AB10-406BB9CD741D}"/>
              </a:ext>
            </a:extLst>
          </p:cNvPr>
          <p:cNvSpPr/>
          <p:nvPr/>
        </p:nvSpPr>
        <p:spPr>
          <a:xfrm>
            <a:off x="3391988" y="333621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en-US" sz="6600"/>
          </a:p>
        </p:txBody>
      </p:sp>
      <p:pic>
        <p:nvPicPr>
          <p:cNvPr id="8" name="Hình ảnh 25" descr="Ảnh có chứa bản phác thảo, thiết kế, đen và trắng&#10;&#10;Mô tả được tạo tự động với mức tin cậy trung bình">
            <a:extLst>
              <a:ext uri="{FF2B5EF4-FFF2-40B4-BE49-F238E27FC236}">
                <a16:creationId xmlns:a16="http://schemas.microsoft.com/office/drawing/2014/main" id="{1075D455-FAFC-4237-8FF2-8AD6A19FCA4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6048" y="1937745"/>
            <a:ext cx="1801896" cy="2484152"/>
          </a:xfrm>
          <a:prstGeom prst="rect">
            <a:avLst/>
          </a:prstGeom>
        </p:spPr>
      </p:pic>
      <p:pic>
        <p:nvPicPr>
          <p:cNvPr id="9" name="Hình ảnh 25" descr="Ảnh có chứa bản phác thảo, thiết kế, đen và trắng&#10;&#10;Mô tả được tạo tự động với mức tin cậy trung bình">
            <a:extLst>
              <a:ext uri="{FF2B5EF4-FFF2-40B4-BE49-F238E27FC236}">
                <a16:creationId xmlns:a16="http://schemas.microsoft.com/office/drawing/2014/main" id="{5BA21BAC-CC7B-4DCC-ACAD-CDDF0AF8DC0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444" y="1937745"/>
            <a:ext cx="1801896" cy="24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8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39844" y="2890064"/>
            <a:ext cx="5638799" cy="74927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999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5" y="2938483"/>
            <a:ext cx="593726" cy="35082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705184"/>
            <a:ext cx="1500187" cy="8016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5" y="2789264"/>
            <a:ext cx="817561" cy="6127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999">
              <a:latin typeface=".VnTime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2414591" y="2901971"/>
            <a:ext cx="460375" cy="387335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9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3334087" y="3764746"/>
            <a:ext cx="5638799" cy="74927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999" b="1">
                <a:solidFill>
                  <a:schemeClr val="bg1"/>
                </a:solidFill>
                <a:latin typeface="Times New Roman" panose="02020603050405020304" pitchFamily="18" charset="0"/>
              </a:rPr>
              <a:t> 3</a:t>
            </a:r>
            <a:endParaRPr lang="en-US" sz="3999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3929044"/>
            <a:ext cx="593726" cy="35082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5" y="3706804"/>
            <a:ext cx="1500187" cy="8016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5" y="3779827"/>
            <a:ext cx="817561" cy="6127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999">
              <a:latin typeface=".VnTime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2395540" y="3892532"/>
            <a:ext cx="460375" cy="387335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9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3313114" y="4660853"/>
            <a:ext cx="5830887" cy="74927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999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919607"/>
            <a:ext cx="593726" cy="35082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5" y="4697366"/>
            <a:ext cx="1500187" cy="8016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5" y="4770388"/>
            <a:ext cx="817561" cy="6127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999">
              <a:latin typeface=".VnTime" pitchFamily="34" charset="0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2395540" y="4883095"/>
            <a:ext cx="460375" cy="387335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9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4" name="AutoShape 51"/>
          <p:cNvSpPr>
            <a:spLocks noChangeArrowheads="1"/>
          </p:cNvSpPr>
          <p:nvPr/>
        </p:nvSpPr>
        <p:spPr bwMode="auto">
          <a:xfrm>
            <a:off x="3200400" y="5562518"/>
            <a:ext cx="5943600" cy="8508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999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2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910168"/>
            <a:ext cx="593726" cy="35082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5" y="5687928"/>
            <a:ext cx="1500187" cy="72545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5" y="5760950"/>
            <a:ext cx="817561" cy="6127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999">
              <a:latin typeface=".VnTime" pitchFamily="34" charset="0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2395540" y="5873656"/>
            <a:ext cx="460375" cy="387335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9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025651" y="927197"/>
            <a:ext cx="1543050" cy="135884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0951" tIns="30476" rIns="60951" bIns="3047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66">
              <a:latin typeface="Arial" panose="020B0604020202020204" pitchFamily="34" charset="0"/>
            </a:endParaRP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2463799" y="1295483"/>
            <a:ext cx="736602" cy="590527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9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9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599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54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70041"/>
            <a:ext cx="9144001" cy="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WordArt 30"/>
          <p:cNvSpPr>
            <a:spLocks noChangeArrowheads="1" noChangeShapeType="1" noTextEdit="1"/>
          </p:cNvSpPr>
          <p:nvPr/>
        </p:nvSpPr>
        <p:spPr bwMode="auto">
          <a:xfrm>
            <a:off x="3222627" y="12832"/>
            <a:ext cx="5973763" cy="761970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 </a:t>
            </a:r>
          </a:p>
        </p:txBody>
      </p:sp>
      <p:pic>
        <p:nvPicPr>
          <p:cNvPr id="22556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5714913"/>
            <a:ext cx="971551" cy="11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7" y="-157024"/>
            <a:ext cx="1652588" cy="16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7" y="3514723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20200" y="348614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96401" y="348614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372601" y="3505198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72601" y="3505198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372601" y="3505198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372601" y="3505198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347200" y="3524248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372601" y="3524248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1" y="3511548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1" y="3486149"/>
            <a:ext cx="666750" cy="742922"/>
          </a:xfrm>
          <a:prstGeom prst="rect">
            <a:avLst/>
          </a:prstGeom>
        </p:spPr>
        <p:txBody>
          <a:bodyPr wrap="none" lIns="60951" tIns="30476" rIns="60951" bIns="304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1" y="3048015"/>
            <a:ext cx="1752599" cy="1752533"/>
            <a:chOff x="4320" y="2928"/>
            <a:chExt cx="1104" cy="1104"/>
          </a:xfrm>
        </p:grpSpPr>
        <p:sp>
          <p:nvSpPr>
            <p:cNvPr id="2257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5998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257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9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B8C66A6F-3381-4DAD-8191-965A6AF78A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84" y="871214"/>
            <a:ext cx="1500187" cy="1579924"/>
          </a:xfrm>
          <a:prstGeom prst="rect">
            <a:avLst/>
          </a:prstGeom>
        </p:spPr>
      </p:pic>
      <p:pic>
        <p:nvPicPr>
          <p:cNvPr id="48" name="Hình ảnh 25" descr="Ảnh có chứa bản phác thảo, thiết kế, đen và trắng&#10;&#10;Mô tả được tạo tự động với mức tin cậy trung bình">
            <a:extLst>
              <a:ext uri="{FF2B5EF4-FFF2-40B4-BE49-F238E27FC236}">
                <a16:creationId xmlns:a16="http://schemas.microsoft.com/office/drawing/2014/main" id="{F75E9D59-8B82-4680-88EB-FC76D610CCB2}"/>
              </a:ext>
            </a:extLst>
          </p:cNvPr>
          <p:cNvPicPr/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3768" y="976208"/>
            <a:ext cx="1068180" cy="14731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DF58F8-E5C3-4B3B-A1D9-AA29395996F6}"/>
              </a:ext>
            </a:extLst>
          </p:cNvPr>
          <p:cNvSpPr/>
          <p:nvPr/>
        </p:nvSpPr>
        <p:spPr>
          <a:xfrm>
            <a:off x="6415909" y="1559036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9970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8" grpId="0" animBg="1"/>
      <p:bldP spid="23" grpId="0" animBg="1"/>
      <p:bldP spid="28" grpId="0" animBg="1"/>
      <p:bldP spid="29" grpId="0" animBg="1"/>
      <p:bldP spid="29" grpId="1" animBg="1"/>
      <p:bldP spid="30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03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318</Words>
  <Application>Microsoft Office PowerPoint</Application>
  <PresentationFormat>Widescreen</PresentationFormat>
  <Paragraphs>104</Paragraphs>
  <Slides>31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.VnBahamasBH</vt:lpstr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4_Office Theme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trangphamminh1105@gmail.com</cp:lastModifiedBy>
  <cp:revision>74</cp:revision>
  <dcterms:created xsi:type="dcterms:W3CDTF">2024-06-06T06:59:24Z</dcterms:created>
  <dcterms:modified xsi:type="dcterms:W3CDTF">2024-11-06T23:07:43Z</dcterms:modified>
</cp:coreProperties>
</file>