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22" r:id="rId2"/>
    <p:sldId id="256" r:id="rId3"/>
    <p:sldId id="257" r:id="rId4"/>
    <p:sldId id="276" r:id="rId5"/>
    <p:sldId id="258" r:id="rId6"/>
    <p:sldId id="259" r:id="rId7"/>
    <p:sldId id="278" r:id="rId8"/>
    <p:sldId id="260" r:id="rId9"/>
  </p:sldIdLst>
  <p:sldSz cx="12192000" cy="6858000"/>
  <p:notesSz cx="6858000" cy="9144000"/>
  <p:embeddedFontLst>
    <p:embeddedFont>
      <p:font typeface="VNI-Avo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7988D-18CF-4DC6-9684-78B222621128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DED96-77A6-46DA-A715-2ADA56FF2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696" y="-228600"/>
            <a:ext cx="13053391" cy="7315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524396" y="1185173"/>
            <a:ext cx="8865704" cy="312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4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4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1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Việt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3290887" y="4375634"/>
            <a:ext cx="5610225" cy="1084262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algn="ctr">
              <a:defRPr/>
            </a:pP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33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33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8935" y="5851260"/>
            <a:ext cx="766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Baø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göûi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cho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Haø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tuùi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keïo</a:t>
            </a:r>
            <a:r>
              <a:rPr lang="en-US" sz="40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2586" y="5869487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öi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1528" y="5864563"/>
            <a:ext cx="61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ui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" y="43364"/>
            <a:ext cx="11816862" cy="57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5160" y="277426"/>
            <a:ext cx="14294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ui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0549" y="296936"/>
            <a:ext cx="1598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öi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241948"/>
              </p:ext>
            </p:extLst>
          </p:nvPr>
        </p:nvGraphicFramePr>
        <p:xfrm>
          <a:off x="4646009" y="2026253"/>
          <a:ext cx="2844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err="1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ui</a:t>
                      </a:r>
                      <a:endParaRPr lang="en-US" sz="7200" dirty="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72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tuùi</a:t>
                      </a:r>
                      <a:endParaRPr lang="en-US" sz="72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4929525"/>
            <a:ext cx="1764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buøi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384" y="4929524"/>
            <a:ext cx="1764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muõi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8602" y="4929524"/>
            <a:ext cx="1764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suûi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8409" y="4919199"/>
            <a:ext cx="1764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VNI-Avo" pitchFamily="2" charset="0"/>
              </a:rPr>
              <a:t>cöûi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34775" y="4928735"/>
            <a:ext cx="1764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göûi</a:t>
            </a:r>
            <a:endParaRPr lang="en-US" sz="60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43252" y="4905898"/>
            <a:ext cx="227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ngöûi</a:t>
            </a:r>
            <a:endParaRPr lang="en-US" sz="6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7467" y="4333808"/>
            <a:ext cx="357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daõy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nuùi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2641" y="4402288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buïi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coû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5193" y="4359112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göûi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thö</a:t>
            </a:r>
            <a:endParaRPr lang="en-US" sz="4800" b="1" dirty="0"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34" y="1395039"/>
            <a:ext cx="3594132" cy="2403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214" y="1395040"/>
            <a:ext cx="3505201" cy="2403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061" y="1395040"/>
            <a:ext cx="3537184" cy="2203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5927" y="4333799"/>
            <a:ext cx="91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696" y="4392415"/>
            <a:ext cx="91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5499" y="4359113"/>
            <a:ext cx="82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öûi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47" y="0"/>
            <a:ext cx="2272484" cy="10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923"/>
            <a:ext cx="12106275" cy="38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" y="148472"/>
            <a:ext cx="11992707" cy="505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5184117"/>
            <a:ext cx="1184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Lan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göûi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thö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cho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Haø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keå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veà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queâ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Lan</a:t>
            </a:r>
            <a:r>
              <a:rPr lang="en-US" sz="2800" b="1" dirty="0">
                <a:latin typeface="VNI-Avo" pitchFamily="2" charset="0"/>
              </a:rPr>
              <a:t>. ÔÛ </a:t>
            </a:r>
            <a:r>
              <a:rPr lang="en-US" sz="2800" b="1" dirty="0" err="1">
                <a:latin typeface="VNI-Avo" pitchFamily="2" charset="0"/>
              </a:rPr>
              <a:t>ñoù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coù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caû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nhaø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saøn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naèm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ven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ñoài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Muøa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naøy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chim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roän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raõ</a:t>
            </a:r>
            <a:r>
              <a:rPr lang="en-US" sz="2800" b="1" dirty="0">
                <a:latin typeface="VNI-Avo" pitchFamily="2" charset="0"/>
              </a:rPr>
              <a:t>, </a:t>
            </a:r>
            <a:r>
              <a:rPr lang="en-US" sz="2800" b="1" dirty="0" err="1">
                <a:latin typeface="VNI-Avo" pitchFamily="2" charset="0"/>
              </a:rPr>
              <a:t>sim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nôû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roä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tím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caû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nuùi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ñoài</a:t>
            </a:r>
            <a:r>
              <a:rPr lang="en-US" sz="2800" b="1" dirty="0">
                <a:latin typeface="VNI-Avo" pitchFamily="2" charset="0"/>
              </a:rPr>
              <a:t>. </a:t>
            </a:r>
            <a:r>
              <a:rPr lang="en-US" sz="2800" b="1" dirty="0" err="1">
                <a:latin typeface="VNI-Avo" pitchFamily="2" charset="0"/>
              </a:rPr>
              <a:t>Lan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môøi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Haø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leân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thaêm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queâ</a:t>
            </a:r>
            <a:r>
              <a:rPr lang="en-US" sz="2800" b="1" dirty="0">
                <a:latin typeface="VNI-Avo" pitchFamily="2" charset="0"/>
              </a:rPr>
              <a:t> </a:t>
            </a:r>
            <a:r>
              <a:rPr lang="en-US" sz="2800" b="1" dirty="0" err="1">
                <a:latin typeface="VNI-Avo" pitchFamily="2" charset="0"/>
              </a:rPr>
              <a:t>Lan</a:t>
            </a:r>
            <a:r>
              <a:rPr lang="en-US" sz="28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8044" y="5195134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öi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37115" y="562716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ui</a:t>
            </a:r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115" y="1632022"/>
            <a:ext cx="11849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VNI-Avo" pitchFamily="2" charset="0"/>
              </a:rPr>
              <a:t>	</a:t>
            </a:r>
            <a:r>
              <a:rPr lang="en-US" sz="5400" b="1" dirty="0" err="1">
                <a:latin typeface="VNI-Avo" pitchFamily="2" charset="0"/>
              </a:rPr>
              <a:t>Lan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göûi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thö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cho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Haø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keå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veà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queâ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Lan</a:t>
            </a:r>
            <a:r>
              <a:rPr lang="en-US" sz="5400" b="1" dirty="0">
                <a:latin typeface="VNI-Avo" pitchFamily="2" charset="0"/>
              </a:rPr>
              <a:t>. ÔÛ </a:t>
            </a:r>
            <a:r>
              <a:rPr lang="en-US" sz="5400" b="1" dirty="0" err="1">
                <a:latin typeface="VNI-Avo" pitchFamily="2" charset="0"/>
              </a:rPr>
              <a:t>ñoù</a:t>
            </a:r>
            <a:r>
              <a:rPr lang="en-US" sz="5400" b="1" dirty="0">
                <a:latin typeface="VNI-Avo" pitchFamily="2" charset="0"/>
              </a:rPr>
              <a:t>, </a:t>
            </a:r>
            <a:r>
              <a:rPr lang="en-US" sz="5400" b="1" dirty="0" err="1">
                <a:latin typeface="VNI-Avo" pitchFamily="2" charset="0"/>
              </a:rPr>
              <a:t>coù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caû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nhaø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saøn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naèm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ven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ñoài</a:t>
            </a:r>
            <a:r>
              <a:rPr lang="en-US" sz="5400" b="1" dirty="0">
                <a:latin typeface="VNI-Avo" pitchFamily="2" charset="0"/>
              </a:rPr>
              <a:t>. </a:t>
            </a:r>
            <a:r>
              <a:rPr lang="en-US" sz="5400" b="1" dirty="0" err="1">
                <a:latin typeface="VNI-Avo" pitchFamily="2" charset="0"/>
              </a:rPr>
              <a:t>Muøa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naøy</a:t>
            </a:r>
            <a:r>
              <a:rPr lang="en-US" sz="5400" b="1" dirty="0">
                <a:latin typeface="VNI-Avo" pitchFamily="2" charset="0"/>
              </a:rPr>
              <a:t>, </a:t>
            </a:r>
            <a:r>
              <a:rPr lang="en-US" sz="5400" b="1" dirty="0" err="1">
                <a:latin typeface="VNI-Avo" pitchFamily="2" charset="0"/>
              </a:rPr>
              <a:t>chim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ca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roän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raõ</a:t>
            </a:r>
            <a:r>
              <a:rPr lang="en-US" sz="5400" b="1" dirty="0">
                <a:latin typeface="VNI-Avo" pitchFamily="2" charset="0"/>
              </a:rPr>
              <a:t>, </a:t>
            </a:r>
            <a:r>
              <a:rPr lang="en-US" sz="5400" b="1" dirty="0" err="1">
                <a:latin typeface="VNI-Avo" pitchFamily="2" charset="0"/>
              </a:rPr>
              <a:t>sim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nôû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roä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tím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caû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nuùi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ñoài</a:t>
            </a:r>
            <a:r>
              <a:rPr lang="en-US" sz="5400" b="1" dirty="0">
                <a:latin typeface="VNI-Avo" pitchFamily="2" charset="0"/>
              </a:rPr>
              <a:t>. </a:t>
            </a:r>
            <a:r>
              <a:rPr lang="en-US" sz="5400" b="1" dirty="0" err="1">
                <a:latin typeface="VNI-Avo" pitchFamily="2" charset="0"/>
              </a:rPr>
              <a:t>Lan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môøi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Haø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leân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thaêm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queâ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Lan</a:t>
            </a:r>
            <a:r>
              <a:rPr lang="en-US" sz="5400" b="1" dirty="0">
                <a:latin typeface="VNI-Avo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9601" y="1654762"/>
            <a:ext cx="769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8362" y="4126598"/>
            <a:ext cx="769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VNI-Avo" pitchFamily="2" charset="0"/>
              </a:rPr>
              <a:t>ui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382444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Avo" pitchFamily="2" charset="0"/>
              </a:rPr>
              <a:t>Xin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pheùp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1028776"/>
            <a:ext cx="11418277" cy="59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416</TotalTime>
  <Words>156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Calibri</vt:lpstr>
      <vt:lpstr>VNI-Avo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Lương Thành Trung</cp:lastModifiedBy>
  <cp:revision>154</cp:revision>
  <dcterms:created xsi:type="dcterms:W3CDTF">2020-10-19T12:51:54Z</dcterms:created>
  <dcterms:modified xsi:type="dcterms:W3CDTF">2024-11-16T11:30:55Z</dcterms:modified>
  <cp:category>Kết nối tri thức với cuộc sống</cp:category>
</cp:coreProperties>
</file>