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9" r:id="rId4"/>
    <p:sldId id="258" r:id="rId5"/>
    <p:sldId id="289" r:id="rId6"/>
    <p:sldId id="281" r:id="rId7"/>
    <p:sldId id="290" r:id="rId8"/>
    <p:sldId id="282" r:id="rId9"/>
    <p:sldId id="283" r:id="rId10"/>
    <p:sldId id="294" r:id="rId11"/>
    <p:sldId id="260" r:id="rId12"/>
    <p:sldId id="264" r:id="rId13"/>
  </p:sldIdLst>
  <p:sldSz cx="12192000" cy="6858000"/>
  <p:notesSz cx="6858000" cy="9144000"/>
  <p:embeddedFontLst>
    <p:embeddedFont>
      <p:font typeface="Quicksand Medium" panose="000006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A2741-1F89-4808-A599-5D4A1A1EDCF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DB8A9-7C5B-4376-9F81-BA9EC7D35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1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5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5261"/>
          <a:stretch/>
        </p:blipFill>
        <p:spPr>
          <a:xfrm>
            <a:off x="444504" y="4456383"/>
            <a:ext cx="10993569" cy="2175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4823"/>
          <a:stretch/>
        </p:blipFill>
        <p:spPr>
          <a:xfrm>
            <a:off x="638944" y="405972"/>
            <a:ext cx="10993569" cy="40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8"/>
            <a:ext cx="1853873" cy="5410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7567" y="275107"/>
            <a:ext cx="3760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Quicksand Medium" panose="00000600000000000000" pitchFamily="2" charset="0"/>
              </a:rPr>
              <a:t>Sự tích hoa cúc trắng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79" t="1272" r="56550" b="2244"/>
          <a:stretch/>
        </p:blipFill>
        <p:spPr>
          <a:xfrm>
            <a:off x="3138985" y="1326484"/>
            <a:ext cx="2502088" cy="2435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7932" t="1275" r="969" b="1739"/>
          <a:stretch/>
        </p:blipFill>
        <p:spPr>
          <a:xfrm>
            <a:off x="6529384" y="1326484"/>
            <a:ext cx="2994768" cy="2435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446" t="7234" r="49169"/>
          <a:stretch/>
        </p:blipFill>
        <p:spPr>
          <a:xfrm>
            <a:off x="2693159" y="4033413"/>
            <a:ext cx="2947915" cy="2549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4970" t="6986" r="4522" b="4349"/>
          <a:stretch/>
        </p:blipFill>
        <p:spPr>
          <a:xfrm>
            <a:off x="6529384" y="4033414"/>
            <a:ext cx="2517347" cy="24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1" y="28278"/>
            <a:ext cx="1848108" cy="514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95" y="1142442"/>
            <a:ext cx="4930148" cy="5154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499" y="1106014"/>
            <a:ext cx="5646495" cy="51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1" y="102749"/>
            <a:ext cx="1848108" cy="514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99" y="794803"/>
            <a:ext cx="6382816" cy="582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775" y="794803"/>
            <a:ext cx="5374434" cy="5401106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DFF2D8DF-52AA-F3C5-B941-BBAFD24963A2}"/>
              </a:ext>
            </a:extLst>
          </p:cNvPr>
          <p:cNvSpPr txBox="1"/>
          <p:nvPr/>
        </p:nvSpPr>
        <p:spPr>
          <a:xfrm>
            <a:off x="2331223" y="148472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193632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9" y="308427"/>
            <a:ext cx="1514686" cy="600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6" y="982156"/>
            <a:ext cx="10899344" cy="561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5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184" y="2234519"/>
            <a:ext cx="11850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Khi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4" y="25362"/>
            <a:ext cx="1514686" cy="600159"/>
          </a:xfrm>
          <a:prstGeom prst="rect">
            <a:avLst/>
          </a:prstGeom>
        </p:spPr>
      </p:pic>
      <p:sp>
        <p:nvSpPr>
          <p:cNvPr id="2" name="Rounded Rectangle 23">
            <a:extLst>
              <a:ext uri="{FF2B5EF4-FFF2-40B4-BE49-F238E27FC236}">
                <a16:creationId xmlns:a16="http://schemas.microsoft.com/office/drawing/2014/main" id="{EABBC396-E427-7BF5-9A41-3AA939EB10BA}"/>
              </a:ext>
            </a:extLst>
          </p:cNvPr>
          <p:cNvSpPr/>
          <p:nvPr/>
        </p:nvSpPr>
        <p:spPr>
          <a:xfrm>
            <a:off x="411568" y="2215728"/>
            <a:ext cx="455799" cy="3963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913A1BC4-69DB-F23E-7E7B-3F79B8BAC85B}"/>
              </a:ext>
            </a:extLst>
          </p:cNvPr>
          <p:cNvSpPr/>
          <p:nvPr/>
        </p:nvSpPr>
        <p:spPr>
          <a:xfrm>
            <a:off x="6629097" y="2186229"/>
            <a:ext cx="455799" cy="3963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45CE37B6-8F81-6813-2D7A-39D0FF41DFA0}"/>
              </a:ext>
            </a:extLst>
          </p:cNvPr>
          <p:cNvSpPr/>
          <p:nvPr/>
        </p:nvSpPr>
        <p:spPr>
          <a:xfrm>
            <a:off x="8006261" y="2772382"/>
            <a:ext cx="455799" cy="3963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527C429B-E97D-94EC-7743-6E532D93670E}"/>
              </a:ext>
            </a:extLst>
          </p:cNvPr>
          <p:cNvSpPr/>
          <p:nvPr/>
        </p:nvSpPr>
        <p:spPr>
          <a:xfrm>
            <a:off x="1733503" y="3337842"/>
            <a:ext cx="455799" cy="3963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76248" y="2438400"/>
            <a:ext cx="8366235" cy="1618593"/>
            <a:chOff x="1734207" y="1755228"/>
            <a:chExt cx="8366235" cy="16185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8694"/>
            <a:stretch/>
          </p:blipFill>
          <p:spPr>
            <a:xfrm>
              <a:off x="1734207" y="1755228"/>
              <a:ext cx="8366235" cy="161859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06565" y="2175964"/>
              <a:ext cx="593834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eo</a:t>
              </a:r>
              <a:r>
                <a: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961" y="866402"/>
            <a:ext cx="1600423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88"/>
            <a:ext cx="1853873" cy="5410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6716" y="0"/>
            <a:ext cx="3751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Quicksand Medium" panose="00000600000000000000" pitchFamily="2" charset="0"/>
              </a:rPr>
              <a:t>Sự tích hoa cúc trắng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79" t="1272" r="56550" b="2244"/>
          <a:stretch/>
        </p:blipFill>
        <p:spPr>
          <a:xfrm>
            <a:off x="2370338" y="578278"/>
            <a:ext cx="3270735" cy="3183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7932" t="1275" r="969" b="1739"/>
          <a:stretch/>
        </p:blipFill>
        <p:spPr>
          <a:xfrm>
            <a:off x="6529383" y="578278"/>
            <a:ext cx="3914767" cy="3183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446" t="7234" r="49169"/>
          <a:stretch/>
        </p:blipFill>
        <p:spPr>
          <a:xfrm>
            <a:off x="1628635" y="4033412"/>
            <a:ext cx="4012440" cy="2824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54970" t="6986" r="4522" b="4349"/>
          <a:stretch/>
        </p:blipFill>
        <p:spPr>
          <a:xfrm>
            <a:off x="6529383" y="4033414"/>
            <a:ext cx="3751925" cy="2686982"/>
          </a:xfrm>
          <a:prstGeom prst="rect">
            <a:avLst/>
          </a:prstGeom>
        </p:spPr>
      </p:pic>
      <p:pic>
        <p:nvPicPr>
          <p:cNvPr id="11" name="Sự tích hoa cúc trắ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559" y="5578888"/>
            <a:ext cx="890075" cy="8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22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7080" y="6284133"/>
            <a:ext cx="396615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người mẹ lâm bệnh</a:t>
            </a:r>
            <a:r>
              <a:rPr lang="vi-VN" sz="2667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667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3873" cy="54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79" t="1272" r="56550" b="2244"/>
          <a:stretch/>
        </p:blipFill>
        <p:spPr>
          <a:xfrm>
            <a:off x="2873556" y="71101"/>
            <a:ext cx="6406631" cy="62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7778" y="6259993"/>
            <a:ext cx="336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Cụ già nói với bé điều gì</a:t>
            </a:r>
            <a:r>
              <a:rPr lang="vi-VN" sz="24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24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28"/>
            <a:ext cx="1853873" cy="541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7932" t="1275" r="969" b="1739"/>
          <a:stretch/>
        </p:blipFill>
        <p:spPr>
          <a:xfrm>
            <a:off x="2797899" y="127028"/>
            <a:ext cx="7289684" cy="5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3873" cy="541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887" y="6259992"/>
            <a:ext cx="688041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Thấy bông hoa chỉ có bốn cánh, cô bé đã làm gì</a:t>
            </a:r>
            <a:r>
              <a:rPr lang="vi-VN" sz="2667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667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446" t="7234" r="49169"/>
          <a:stretch/>
        </p:blipFill>
        <p:spPr>
          <a:xfrm>
            <a:off x="2516669" y="270548"/>
            <a:ext cx="6792701" cy="58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8763" y="6259992"/>
            <a:ext cx="44262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Nhờ đâu người mẹ khỏi bệnh</a:t>
            </a:r>
            <a:r>
              <a:rPr lang="vi-VN" sz="2667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667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" y="95242"/>
            <a:ext cx="1853873" cy="54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4970" t="6986" r="4522" b="4349"/>
          <a:stretch/>
        </p:blipFill>
        <p:spPr>
          <a:xfrm>
            <a:off x="3146297" y="95241"/>
            <a:ext cx="6250622" cy="60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714</TotalTime>
  <Words>155</Words>
  <Application>Microsoft Office PowerPoint</Application>
  <PresentationFormat>Màn hình rộng</PresentationFormat>
  <Paragraphs>20</Paragraphs>
  <Slides>12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Calibri Light</vt:lpstr>
      <vt:lpstr>Quicksand Medium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captthai84@outlook.com</cp:lastModifiedBy>
  <cp:revision>158</cp:revision>
  <dcterms:created xsi:type="dcterms:W3CDTF">2020-10-19T12:51:54Z</dcterms:created>
  <dcterms:modified xsi:type="dcterms:W3CDTF">2024-11-15T09:25:30Z</dcterms:modified>
  <cp:category>Kết nối tri thức với cuộc sống</cp:category>
</cp:coreProperties>
</file>