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6D34F-589B-4EAF-B681-16858D0D9DD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A29B2-77C5-493E-B391-92ABFB220A3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321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9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3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4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00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8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40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9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8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32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6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5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0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4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8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-510921"/>
            <a:ext cx="10566399" cy="38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94943" y="1210878"/>
            <a:ext cx="9680855" cy="14465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 trúc cho gấu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-96007" y="2601183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243246" y="1681606"/>
            <a:ext cx="68569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to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lvl="0" algn="just">
              <a:defRPr/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ví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to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98" y="3214782"/>
            <a:ext cx="1943526" cy="34644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597" y="-356973"/>
            <a:ext cx="2572735" cy="2788963"/>
            <a:chOff x="174212" y="1878227"/>
            <a:chExt cx="2572735" cy="2788963"/>
          </a:xfrm>
        </p:grpSpPr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1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9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3397C7-1C77-4E69-8959-AD6A20660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23" y="2030947"/>
            <a:ext cx="2804655" cy="48962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062846" y="2273439"/>
            <a:ext cx="92172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</a:t>
            </a:r>
            <a:r>
              <a:rPr kumimoji="0" lang="en-US" altLang="zh-CN" sz="5400" b="1" i="0" u="none" strike="noStrike" kern="1200" cap="none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gần</a:t>
            </a:r>
            <a:r>
              <a:rPr kumimoji="0" lang="en-US" altLang="zh-CN" sz="5400" b="1" i="0" u="none" strike="noStrike" kern="1200" cap="none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thấy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to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5400" b="1" i="0" u="none" strike="noStrike" kern="1200" cap="none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endParaRPr kumimoji="0" lang="zh-CN" altLang="en-US" sz="5400" b="1" i="0" u="none" strike="noStrike" kern="1200" cap="none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279B41-D4FF-49DE-8501-E40478F21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3609" y="509841"/>
            <a:ext cx="53954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874525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Khi người nói, bộ phận nào đang rung động?</a:t>
            </a:r>
            <a:endParaRPr kumimoji="0" lang="vi-VN" sz="6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 thanh quản</a:t>
              </a: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Yết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sẽ mất đi khi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7186" y="2570022"/>
            <a:ext cx="6574382" cy="1462504"/>
            <a:chOff x="699535" y="2475380"/>
            <a:chExt cx="499987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409794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4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ác </a:t>
              </a: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ngừng va chạm</a:t>
              </a: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35" y="2475380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17118" y="4114743"/>
            <a:ext cx="6384450" cy="1283785"/>
            <a:chOff x="908527" y="3519629"/>
            <a:chExt cx="4402775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có ánh sáng.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27" y="3519629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45057" y="5453735"/>
            <a:ext cx="6544943" cy="1061393"/>
            <a:chOff x="932866" y="4578718"/>
            <a:chExt cx="4378435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ngừng.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66" y="457871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7" y="5624745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05" y="2998493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91" y="4424751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758477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Phong nói chuyện với nhau trong giờ ra chơi. Như vậy, âm thanh đã truyền qua chất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 khí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người có thể nghe được âm thanh nhờ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5280" y="2450508"/>
            <a:ext cx="7535962" cy="1462504"/>
            <a:chOff x="753742" y="2477414"/>
            <a:chExt cx="573116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1" y="2587558"/>
              <a:ext cx="5195292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các lông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42" y="2477414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98021" y="4073472"/>
            <a:ext cx="7393223" cy="1283785"/>
            <a:chOff x="994236" y="3476732"/>
            <a:chExt cx="5535656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524028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các dây thần kinh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36" y="3476732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8021" y="5488407"/>
            <a:ext cx="7465820" cy="1061393"/>
            <a:chOff x="1003481" y="4556435"/>
            <a:chExt cx="5542264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5181555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màng nhĩ.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81" y="4556435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77" y="5699414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2901146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4377322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2274" y="46851"/>
            <a:ext cx="10128497" cy="3032103"/>
            <a:chOff x="93088" y="829030"/>
            <a:chExt cx="10128497" cy="3032103"/>
          </a:xfrm>
        </p:grpSpPr>
        <p:sp>
          <p:nvSpPr>
            <p:cNvPr id="30" name="Rounded Rectangle 29"/>
            <p:cNvSpPr/>
            <p:nvPr/>
          </p:nvSpPr>
          <p:spPr>
            <a:xfrm>
              <a:off x="143012" y="920708"/>
              <a:ext cx="10078573" cy="2940425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4" t="951" r="58728" b="53369"/>
            <a:stretch/>
          </p:blipFill>
          <p:spPr>
            <a:xfrm rot="20609571">
              <a:off x="93088" y="829030"/>
              <a:ext cx="975122" cy="1453306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46" y="-592570"/>
            <a:ext cx="3603625" cy="360362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4956" y="3401267"/>
            <a:ext cx="5506564" cy="3456733"/>
            <a:chOff x="5069840" y="2242139"/>
            <a:chExt cx="6502400" cy="4081867"/>
          </a:xfrm>
        </p:grpSpPr>
        <p:sp>
          <p:nvSpPr>
            <p:cNvPr id="36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pic>
        <p:nvPicPr>
          <p:cNvPr id="39" name="ĐỒNG HỒ ĐẾM NGƯỢC 10 PHÚT CÓ ÂM THANH SỐNG ĐỘNG -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6373" y="3754704"/>
            <a:ext cx="2883661" cy="16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46689" y="440601"/>
            <a:ext cx="5861969" cy="4070090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1651340" y="4897295"/>
            <a:ext cx="79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</a:t>
            </a:r>
            <a:r>
              <a:rPr lang="vi-VN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 ngồi ở bàn nào nghe được tiếng tích </a:t>
            </a:r>
            <a:r>
              <a:rPr lang="vi-VN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tắ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r>
              <a:rPr lang="vi-VN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 nhất, nhỏ nhất?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20603" r="16527" b="15906"/>
          <a:stretch/>
        </p:blipFill>
        <p:spPr>
          <a:xfrm>
            <a:off x="-292990" y="2767574"/>
            <a:ext cx="4152721" cy="4008612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859731" y="1400076"/>
            <a:ext cx="6121667" cy="4062651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r>
              <a:rPr lang="vi-VN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ạn </a:t>
            </a:r>
            <a:r>
              <a:rPr lang="vi-VN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ngồi ở bàn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vi-VN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 được tiếng tích </a:t>
            </a:r>
            <a:r>
              <a:rPr lang="vi-VN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tắ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r>
              <a:rPr lang="vi-VN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 nhất,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ngồi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tắc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nhỏ nhất</a:t>
            </a: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3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3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0031" y="5713812"/>
            <a:ext cx="708778" cy="708778"/>
          </a:xfrm>
          <a:prstGeom prst="rect">
            <a:avLst/>
          </a:prstGeom>
        </p:spPr>
      </p:pic>
      <p:pic>
        <p:nvPicPr>
          <p:cNvPr id="4" name="Tieng-coi-tau-khi-o-xa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5921" y="5760002"/>
            <a:ext cx="692282" cy="692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256" y="2126036"/>
            <a:ext cx="6635383" cy="478086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4212" y="1878227"/>
            <a:ext cx="2572735" cy="2788963"/>
            <a:chOff x="174212" y="1878227"/>
            <a:chExt cx="2572735" cy="2788963"/>
          </a:xfrm>
        </p:grpSpPr>
        <p:grpSp>
          <p:nvGrpSpPr>
            <p:cNvPr id="1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6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52521" y="1770406"/>
            <a:ext cx="2572735" cy="4439298"/>
            <a:chOff x="2952521" y="1770406"/>
            <a:chExt cx="2572735" cy="4439298"/>
          </a:xfrm>
        </p:grpSpPr>
        <p:grpSp>
          <p:nvGrpSpPr>
            <p:cNvPr id="3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3041080" y="1770406"/>
              <a:ext cx="2366266" cy="4439298"/>
              <a:chOff x="4949380" y="1026190"/>
              <a:chExt cx="2366266" cy="4439298"/>
            </a:xfrm>
          </p:grpSpPr>
          <p:cxnSp>
            <p:nvCxnSpPr>
              <p:cNvPr id="39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1026190"/>
                <a:ext cx="0" cy="3155285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2521" y="5398946"/>
              <a:ext cx="2572735" cy="7071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63590" y="131106"/>
            <a:ext cx="8472566" cy="1994929"/>
            <a:chOff x="392318" y="535974"/>
            <a:chExt cx="14211922" cy="1994929"/>
          </a:xfrm>
        </p:grpSpPr>
        <p:sp>
          <p:nvSpPr>
            <p:cNvPr id="30" name="Rounded Rectangle 29"/>
            <p:cNvSpPr/>
            <p:nvPr/>
          </p:nvSpPr>
          <p:spPr>
            <a:xfrm>
              <a:off x="392318" y="1063616"/>
              <a:ext cx="14211922" cy="1467287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ở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-1185" r="41211" b="55505"/>
            <a:stretch/>
          </p:blipFill>
          <p:spPr>
            <a:xfrm rot="519819">
              <a:off x="544910" y="535974"/>
              <a:ext cx="1254360" cy="126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44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24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31</TotalTime>
  <Words>307</Words>
  <Application>Microsoft Office PowerPoint</Application>
  <PresentationFormat>Widescreen</PresentationFormat>
  <Paragraphs>34</Paragraphs>
  <Slides>11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Browallia New</vt:lpstr>
      <vt:lpstr>Calibri</vt:lpstr>
      <vt:lpstr>Corbel</vt:lpstr>
      <vt:lpstr>等线</vt:lpstr>
      <vt:lpstr>Tahoma</vt:lpstr>
      <vt:lpstr>Times New Roman</vt:lpstr>
      <vt:lpstr>Verdana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2024-11-12T12:55:16Z</dcterms:created>
  <dcterms:modified xsi:type="dcterms:W3CDTF">2024-11-12T13:26:48Z</dcterms:modified>
</cp:coreProperties>
</file>