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8" r:id="rId4"/>
    <p:sldId id="282" r:id="rId5"/>
    <p:sldId id="259" r:id="rId6"/>
    <p:sldId id="260" r:id="rId7"/>
    <p:sldId id="268" r:id="rId8"/>
    <p:sldId id="267" r:id="rId9"/>
    <p:sldId id="266" r:id="rId10"/>
    <p:sldId id="261" r:id="rId11"/>
    <p:sldId id="271" r:id="rId12"/>
    <p:sldId id="269" r:id="rId13"/>
    <p:sldId id="270" r:id="rId14"/>
    <p:sldId id="273" r:id="rId15"/>
    <p:sldId id="279" r:id="rId16"/>
    <p:sldId id="280" r:id="rId17"/>
    <p:sldId id="281" r:id="rId18"/>
    <p:sldId id="264" r:id="rId19"/>
    <p:sldId id="278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590"/>
  </p:normalViewPr>
  <p:slideViewPr>
    <p:cSldViewPr showGuides="1">
      <p:cViewPr varScale="1">
        <p:scale>
          <a:sx n="99" d="100"/>
          <a:sy n="99" d="100"/>
        </p:scale>
        <p:origin x="320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DE66-8C32-46CB-8166-99D26D55828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BB24-F575-432C-BC36-13C66E379D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DE66-8C32-46CB-8166-99D26D55828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BB24-F575-432C-BC36-13C66E379D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DE66-8C32-46CB-8166-99D26D55828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BB24-F575-432C-BC36-13C66E379D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DE66-8C32-46CB-8166-99D26D55828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BB24-F575-432C-BC36-13C66E379D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DE66-8C32-46CB-8166-99D26D55828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BB24-F575-432C-BC36-13C66E379D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DE66-8C32-46CB-8166-99D26D55828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BB24-F575-432C-BC36-13C66E379D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DE66-8C32-46CB-8166-99D26D55828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BB24-F575-432C-BC36-13C66E379D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DE66-8C32-46CB-8166-99D26D55828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BB24-F575-432C-BC36-13C66E379D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DE66-8C32-46CB-8166-99D26D55828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BB24-F575-432C-BC36-13C66E379D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DE66-8C32-46CB-8166-99D26D55828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BB24-F575-432C-BC36-13C66E379D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DE66-8C32-46CB-8166-99D26D55828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BB24-F575-432C-BC36-13C66E379D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BDE66-8C32-46CB-8166-99D26D55828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FBB24-F575-432C-BC36-13C66E379D4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wmf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16.GIF"/><Relationship Id="rId1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1.wav"/><Relationship Id="rId2" Type="http://schemas.openxmlformats.org/officeDocument/2006/relationships/image" Target="../media/image2.wmf"/><Relationship Id="rId1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2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9.jpe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9.jpe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" y="0"/>
            <a:ext cx="12188500" cy="688227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79376" y="4077072"/>
            <a:ext cx="11017224" cy="90448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-6207" y="2827122"/>
            <a:ext cx="11934854" cy="215443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>
                <a:ln w="22225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</a:rPr>
              <a:t>MÔN: ĐẠO ĐỨC</a:t>
            </a:r>
            <a:endParaRPr lang="en-US" sz="4400" b="1" dirty="0">
              <a:ln w="22225">
                <a:solidFill>
                  <a:srgbClr val="FFFF00"/>
                </a:solidFill>
                <a:prstDash val="solid"/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</a:rPr>
              <a:t>Bài</a:t>
            </a:r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</a:rPr>
              <a:t> 9: </a:t>
            </a:r>
            <a:r>
              <a:rPr lang="en-US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</a:rPr>
              <a:t>Chăm</a:t>
            </a:r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</a:rPr>
              <a:t>sóc</a:t>
            </a:r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</a:rPr>
              <a:t>, </a:t>
            </a:r>
            <a:r>
              <a:rPr lang="en-US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</a:rPr>
              <a:t>giúp</a:t>
            </a:r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</a:rPr>
              <a:t>đỡ</a:t>
            </a:r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</a:rPr>
              <a:t>em</a:t>
            </a:r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</a:rPr>
              <a:t>nhỏ</a:t>
            </a: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</a:endParaRPr>
          </a:p>
        </p:txBody>
      </p:sp>
      <p:grpSp>
        <p:nvGrpSpPr>
          <p:cNvPr id="2" name="Group 4"/>
          <p:cNvGrpSpPr/>
          <p:nvPr/>
        </p:nvGrpSpPr>
        <p:grpSpPr bwMode="auto">
          <a:xfrm>
            <a:off x="13207" y="6025945"/>
            <a:ext cx="12188500" cy="856334"/>
            <a:chOff x="-192" y="3393"/>
            <a:chExt cx="5952" cy="927"/>
          </a:xfrm>
        </p:grpSpPr>
        <p:pic>
          <p:nvPicPr>
            <p:cNvPr id="5127" name="Picture 5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640" y="3393"/>
              <a:ext cx="1104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8" name="Picture 6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44" y="3393"/>
              <a:ext cx="1056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9" name="Picture 7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848" y="3393"/>
              <a:ext cx="912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0" name="Picture 8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32" y="3393"/>
              <a:ext cx="1008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1" name="Picture 9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8" y="3393"/>
              <a:ext cx="1152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2" name="Picture 10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92" y="3393"/>
              <a:ext cx="871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26" name="WordArt 3"/>
          <p:cNvSpPr>
            <a:spLocks noChangeArrowheads="1" noChangeShapeType="1" noTextEdit="1"/>
          </p:cNvSpPr>
          <p:nvPr/>
        </p:nvSpPr>
        <p:spPr bwMode="auto">
          <a:xfrm>
            <a:off x="1177516" y="325475"/>
            <a:ext cx="9836968" cy="2512518"/>
          </a:xfrm>
          <a:prstGeom prst="rect">
            <a:avLst/>
          </a:prstGeom>
          <a:noFill/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200" b="1" kern="10" dirty="0">
                <a:ln w="9525">
                  <a:solidFill>
                    <a:srgbClr val="A62684"/>
                  </a:solidFill>
                  <a:rou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QUÝ THẦY CÔ GIÁO</a:t>
            </a:r>
            <a:endParaRPr lang="en-US" sz="3200" b="1" kern="10" dirty="0">
              <a:ln w="9525">
                <a:solidFill>
                  <a:srgbClr val="A62684"/>
                </a:solidFill>
                <a:rou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200" b="1" kern="10" dirty="0">
                <a:ln w="9525">
                  <a:solidFill>
                    <a:srgbClr val="A62684"/>
                  </a:solidFill>
                  <a:rou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DỰ GIỜ LỚP 1A</a:t>
            </a:r>
            <a:endParaRPr lang="en-US" sz="3200" b="1" kern="10" dirty="0">
              <a:ln w="9525">
                <a:solidFill>
                  <a:srgbClr val="A62684"/>
                </a:solidFill>
                <a:rou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8.jp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33517" y="-243408"/>
            <a:ext cx="9524965" cy="6858000"/>
          </a:xfrm>
        </p:spPr>
      </p:pic>
    </p:spTree>
  </p:cSld>
  <p:clrMapOvr>
    <a:masterClrMapping/>
  </p:clrMapOvr>
  <p:transition>
    <p:sndAc>
      <p:stSnd>
        <p:snd r:embed="rId2" name="chimes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8 (2).jp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90758" y="41036"/>
            <a:ext cx="11210484" cy="5517232"/>
          </a:xfrm>
        </p:spPr>
      </p:pic>
      <p:pic>
        <p:nvPicPr>
          <p:cNvPr id="6" name="Picture 5" descr="Yo cuando no vi mi quincena!@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791" y="5029200"/>
            <a:ext cx="1828800" cy="1828800"/>
          </a:xfrm>
          <a:prstGeom prst="rect">
            <a:avLst/>
          </a:prstGeom>
        </p:spPr>
      </p:pic>
      <p:pic>
        <p:nvPicPr>
          <p:cNvPr id="12" name="Picture 11" descr="Gif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215" y="4857735"/>
            <a:ext cx="2071702" cy="2000264"/>
          </a:xfrm>
          <a:prstGeom prst="rect">
            <a:avLst/>
          </a:prstGeom>
        </p:spPr>
      </p:pic>
      <p:pic>
        <p:nvPicPr>
          <p:cNvPr id="13" name="Picture 12" descr="Yo cuando no vi mi quincena!@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280" y="5029200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>
    <p:wip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8 (2).jp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6280" y="50111"/>
            <a:ext cx="12039439" cy="5949280"/>
          </a:xfrm>
        </p:spPr>
      </p:pic>
      <p:pic>
        <p:nvPicPr>
          <p:cNvPr id="5" name="Picture 4" descr="Gif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4957158"/>
            <a:ext cx="1828800" cy="1828800"/>
          </a:xfrm>
          <a:prstGeom prst="rect">
            <a:avLst/>
          </a:prstGeom>
        </p:spPr>
      </p:pic>
      <p:pic>
        <p:nvPicPr>
          <p:cNvPr id="6" name="Picture 5" descr="Gif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912" y="4957762"/>
            <a:ext cx="1828800" cy="1828800"/>
          </a:xfrm>
          <a:prstGeom prst="rect">
            <a:avLst/>
          </a:prstGeom>
        </p:spPr>
      </p:pic>
      <p:pic>
        <p:nvPicPr>
          <p:cNvPr id="7" name="Picture 6" descr="Gif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4312" y="4988292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>
    <p:wedg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8.jp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24000" y="0"/>
            <a:ext cx="9001092" cy="6858000"/>
          </a:xfrm>
        </p:spPr>
      </p:pic>
      <p:sp>
        <p:nvSpPr>
          <p:cNvPr id="3" name="Cloud Callout 2"/>
          <p:cNvSpPr/>
          <p:nvPr/>
        </p:nvSpPr>
        <p:spPr>
          <a:xfrm>
            <a:off x="2135506" y="3573146"/>
            <a:ext cx="3960495" cy="201612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Dỗ dành em bé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886"/>
            <a:ext cx="12188648" cy="68561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100146"/>
            <a:ext cx="2794000" cy="2324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915" y="194900"/>
            <a:ext cx="2870200" cy="1625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80284" y="499869"/>
            <a:ext cx="1925837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40885" y="499869"/>
            <a:ext cx="1925837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 rot="15178961">
            <a:off x="-1410852" y="-4654693"/>
            <a:ext cx="1057753" cy="4854110"/>
          </a:xfrm>
          <a:prstGeom prst="rect">
            <a:avLst/>
          </a:prstGeom>
          <a:noFill/>
          <a:ln>
            <a:noFill/>
          </a:ln>
          <a:effectLst/>
        </p:spPr>
        <p:txBody>
          <a:bodyPr lIns="107628" tIns="53813" rIns="107628" bIns="538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6" y="3247965"/>
            <a:ext cx="3492310" cy="3492310"/>
          </a:xfrm>
          <a:prstGeom prst="rect">
            <a:avLst/>
          </a:prstGeom>
        </p:spPr>
      </p:pic>
      <p:sp>
        <p:nvSpPr>
          <p:cNvPr id="23" name="Rounded Rectangular Callout 22"/>
          <p:cNvSpPr/>
          <p:nvPr/>
        </p:nvSpPr>
        <p:spPr>
          <a:xfrm>
            <a:off x="2711624" y="1900386"/>
            <a:ext cx="7416824" cy="1035124"/>
          </a:xfrm>
          <a:prstGeom prst="wedgeRoundRectCallout">
            <a:avLst>
              <a:gd name="adj1" fmla="val -17408"/>
              <a:gd name="adj2" fmla="val 90310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EM KHÓC CHÚNG TA PHẢI LÀM GÌ?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Cloud Callout 23"/>
          <p:cNvSpPr/>
          <p:nvPr/>
        </p:nvSpPr>
        <p:spPr>
          <a:xfrm>
            <a:off x="221525" y="2806367"/>
            <a:ext cx="3082189" cy="1414721"/>
          </a:xfrm>
          <a:prstGeom prst="cloudCallout">
            <a:avLst>
              <a:gd name="adj1" fmla="val 86288"/>
              <a:gd name="adj2" fmla="val 73021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mẹ 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dỗ dành em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loud Callout 24"/>
          <p:cNvSpPr/>
          <p:nvPr/>
        </p:nvSpPr>
        <p:spPr>
          <a:xfrm>
            <a:off x="8309837" y="2893466"/>
            <a:ext cx="3774237" cy="1200329"/>
          </a:xfrm>
          <a:prstGeom prst="cloudCallout">
            <a:avLst>
              <a:gd name="adj1" fmla="val -62598"/>
              <a:gd name="adj2" fmla="val 47328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đùa với em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969" y="4101189"/>
            <a:ext cx="2778957" cy="277895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25" y="4221087"/>
            <a:ext cx="2200786" cy="265905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0347">
            <a:off x="6009193" y="12324"/>
            <a:ext cx="3555392" cy="22129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6721">
            <a:off x="8444851" y="-3976"/>
            <a:ext cx="1824851" cy="189537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427250" y="652269"/>
            <a:ext cx="2311719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488196" y="658077"/>
            <a:ext cx="1925837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23" grpId="0" animBg="1"/>
      <p:bldP spid="24" grpId="0" animBg="1"/>
      <p:bldP spid="25" grpId="0" animBg="1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886"/>
            <a:ext cx="12188648" cy="68561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589" y="-20261"/>
            <a:ext cx="2794000" cy="2324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274785"/>
            <a:ext cx="2870200" cy="1625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06289" y="579754"/>
            <a:ext cx="1925837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66890" y="579754"/>
            <a:ext cx="19258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 rot="15178961">
            <a:off x="-1410852" y="-4654693"/>
            <a:ext cx="1057753" cy="4854110"/>
          </a:xfrm>
          <a:prstGeom prst="rect">
            <a:avLst/>
          </a:prstGeom>
          <a:noFill/>
          <a:ln>
            <a:noFill/>
          </a:ln>
          <a:effectLst/>
        </p:spPr>
        <p:txBody>
          <a:bodyPr lIns="107628" tIns="53813" rIns="107628" bIns="538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2711624" y="1900386"/>
            <a:ext cx="7416824" cy="1035124"/>
          </a:xfrm>
          <a:prstGeom prst="wedgeRoundRectCallout">
            <a:avLst>
              <a:gd name="adj1" fmla="val -17408"/>
              <a:gd name="adj2" fmla="val 90310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EM NGÃ CHÚNG TA PHẢI LÀM GÌ?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484" y="3654901"/>
            <a:ext cx="5335355" cy="3201213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>
            <a:off x="52501" y="2962345"/>
            <a:ext cx="3082189" cy="1330751"/>
          </a:xfrm>
          <a:prstGeom prst="cloudCallout">
            <a:avLst>
              <a:gd name="adj1" fmla="val 55522"/>
              <a:gd name="adj2" fmla="val 3665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 em dậy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loud Callout 24"/>
          <p:cNvSpPr/>
          <p:nvPr/>
        </p:nvSpPr>
        <p:spPr>
          <a:xfrm>
            <a:off x="9336360" y="3236783"/>
            <a:ext cx="2852288" cy="1597227"/>
          </a:xfrm>
          <a:prstGeom prst="cloudCallout">
            <a:avLst>
              <a:gd name="adj1" fmla="val -62598"/>
              <a:gd name="adj2" fmla="val 47328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 vết thương cho em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634" y="4815374"/>
            <a:ext cx="3327996" cy="20407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00" y="4405128"/>
            <a:ext cx="2727948" cy="24145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0347">
            <a:off x="7601800" y="-51499"/>
            <a:ext cx="3555392" cy="22129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6721">
            <a:off x="10037458" y="-67799"/>
            <a:ext cx="1824851" cy="18953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019857" y="588446"/>
            <a:ext cx="23117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080803" y="594254"/>
            <a:ext cx="19258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23" grpId="0" animBg="1"/>
      <p:bldP spid="24" grpId="0" animBg="1"/>
      <p:bldP spid="25" grpId="0" animBg="1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610" y="44450"/>
            <a:ext cx="11925300" cy="68560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705" y="22225"/>
            <a:ext cx="2734945" cy="2324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270" y="317500"/>
            <a:ext cx="2808605" cy="1625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34025" y="591185"/>
            <a:ext cx="1884680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08375" y="447040"/>
            <a:ext cx="1884680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 rot="15178961">
            <a:off x="-1356360" y="-4558665"/>
            <a:ext cx="1057910" cy="4749165"/>
          </a:xfrm>
          <a:prstGeom prst="rect">
            <a:avLst/>
          </a:prstGeom>
          <a:noFill/>
          <a:ln>
            <a:noFill/>
          </a:ln>
          <a:effectLst/>
        </p:spPr>
        <p:txBody>
          <a:bodyPr lIns="107628" tIns="53813" rIns="107628" bIns="53813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930" y="3279140"/>
            <a:ext cx="3865245" cy="36283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5" y="4171950"/>
            <a:ext cx="4011295" cy="2726690"/>
          </a:xfrm>
          <a:prstGeom prst="rect">
            <a:avLst/>
          </a:prstGeom>
        </p:spPr>
      </p:pic>
      <p:sp>
        <p:nvSpPr>
          <p:cNvPr id="23" name="Rounded Rectangular Callout 22"/>
          <p:cNvSpPr/>
          <p:nvPr/>
        </p:nvSpPr>
        <p:spPr>
          <a:xfrm>
            <a:off x="2844165" y="1943100"/>
            <a:ext cx="7257415" cy="1035050"/>
          </a:xfrm>
          <a:prstGeom prst="wedgeRoundRectCallout">
            <a:avLst>
              <a:gd name="adj1" fmla="val -17408"/>
              <a:gd name="adj2" fmla="val 90310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EM ĐÓI CHÚNG TA PHẢI LÀM GÌ?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Cloud Callout 23"/>
          <p:cNvSpPr/>
          <p:nvPr/>
        </p:nvSpPr>
        <p:spPr>
          <a:xfrm>
            <a:off x="141605" y="3004820"/>
            <a:ext cx="3095625" cy="1330960"/>
          </a:xfrm>
          <a:prstGeom prst="cloudCallout">
            <a:avLst>
              <a:gd name="adj1" fmla="val 69806"/>
              <a:gd name="adj2" fmla="val 44294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 cho em ăn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265" y="4828540"/>
            <a:ext cx="3865245" cy="2070735"/>
          </a:xfrm>
          <a:prstGeom prst="rect">
            <a:avLst/>
          </a:prstGeom>
        </p:spPr>
      </p:pic>
      <p:sp>
        <p:nvSpPr>
          <p:cNvPr id="25" name="Cloud Callout 24"/>
          <p:cNvSpPr/>
          <p:nvPr/>
        </p:nvSpPr>
        <p:spPr>
          <a:xfrm>
            <a:off x="9422130" y="3279140"/>
            <a:ext cx="2791460" cy="1597025"/>
          </a:xfrm>
          <a:prstGeom prst="cloudCallout">
            <a:avLst>
              <a:gd name="adj1" fmla="val -62598"/>
              <a:gd name="adj2" fmla="val 47328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mẹ nấu đồ ăn cho em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0347">
            <a:off x="7795260" y="3810"/>
            <a:ext cx="3478530" cy="22129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6721">
            <a:off x="10212705" y="-12065"/>
            <a:ext cx="1786255" cy="189547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688580" y="591185"/>
            <a:ext cx="2262505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257155" y="650240"/>
            <a:ext cx="1884680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23" grpId="0" bldLvl="0" animBg="1"/>
      <p:bldP spid="24" grpId="0" bldLvl="0" animBg="1"/>
      <p:bldP spid="25" grpId="0" bldLvl="0" animBg="1"/>
      <p:bldP spid="18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WordArt 3"/>
          <p:cNvSpPr>
            <a:spLocks noChangeArrowheads="1" noChangeShapeType="1" noTextEdit="1"/>
          </p:cNvSpPr>
          <p:nvPr/>
        </p:nvSpPr>
        <p:spPr bwMode="auto">
          <a:xfrm>
            <a:off x="2209800" y="1633538"/>
            <a:ext cx="7696200" cy="126206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200" b="1" kern="10" dirty="0">
              <a:ln w="9525">
                <a:solidFill>
                  <a:srgbClr val="A62684"/>
                </a:solidFill>
                <a:rou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4" name="Picture 13" descr="2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269192"/>
            <a:ext cx="12155177" cy="3955270"/>
          </a:xfrm>
          <a:prstGeom prst="rect">
            <a:avLst/>
          </a:prstGeom>
        </p:spPr>
      </p:pic>
      <p:grpSp>
        <p:nvGrpSpPr>
          <p:cNvPr id="2" name="Group 4"/>
          <p:cNvGrpSpPr/>
          <p:nvPr/>
        </p:nvGrpSpPr>
        <p:grpSpPr bwMode="auto">
          <a:xfrm>
            <a:off x="-1" y="4890827"/>
            <a:ext cx="12155177" cy="1971679"/>
            <a:chOff x="-192" y="3393"/>
            <a:chExt cx="5952" cy="927"/>
          </a:xfrm>
        </p:grpSpPr>
        <p:pic>
          <p:nvPicPr>
            <p:cNvPr id="5127" name="Picture 5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640" y="3393"/>
              <a:ext cx="1104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8" name="Picture 6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44" y="3393"/>
              <a:ext cx="1056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9" name="Picture 7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848" y="3393"/>
              <a:ext cx="912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0" name="Picture 8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32" y="3393"/>
              <a:ext cx="1008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1" name="Picture 9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8" y="3393"/>
              <a:ext cx="1152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2" name="Picture 10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92" y="3393"/>
              <a:ext cx="871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extBox 12"/>
          <p:cNvSpPr txBox="1"/>
          <p:nvPr/>
        </p:nvSpPr>
        <p:spPr>
          <a:xfrm>
            <a:off x="2628876" y="1412776"/>
            <a:ext cx="6858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/>
          <p:cNvPicPr>
            <a:picLocks noChangeAspect="1"/>
          </p:cNvPicPr>
          <p:nvPr/>
        </p:nvPicPr>
        <p:blipFill>
          <a:blip r:embed="rId1"/>
          <a:srcRect b="10181"/>
          <a:stretch>
            <a:fillRect/>
          </a:stretch>
        </p:blipFill>
        <p:spPr>
          <a:xfrm>
            <a:off x="0" y="0"/>
            <a:ext cx="12192000" cy="67703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79376" y="2420888"/>
            <a:ext cx="1051316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XIN KÍNH CHÚC QUÝ THẦY CÔ CÓ THẬT NHIỀU SỨC KHOẺ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vi-VN" sz="1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CHÚC CÁC EM CHĂM NGOAN HỌC TỐT.</a:t>
            </a:r>
            <a:endParaRPr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 bwMode="auto">
          <a:xfrm>
            <a:off x="1371600" y="5334001"/>
            <a:ext cx="9448800" cy="1471613"/>
            <a:chOff x="-192" y="3393"/>
            <a:chExt cx="5952" cy="927"/>
          </a:xfrm>
        </p:grpSpPr>
        <p:pic>
          <p:nvPicPr>
            <p:cNvPr id="5127" name="Picture 5" descr="FLOWERS5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2640" y="3393"/>
              <a:ext cx="1104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8" name="Picture 6" descr="FLOWERS5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3744" y="3393"/>
              <a:ext cx="1056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9" name="Picture 7" descr="FLOWERS5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4848" y="3393"/>
              <a:ext cx="912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0" name="Picture 8" descr="FLOWERS5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1632" y="3393"/>
              <a:ext cx="1008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1" name="Picture 9" descr="FLOWERS5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528" y="3393"/>
              <a:ext cx="1152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2" name="Picture 10" descr="FLOWERS5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-192" y="3393"/>
              <a:ext cx="871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26" name="WordArt 3"/>
          <p:cNvSpPr>
            <a:spLocks noChangeArrowheads="1" noChangeShapeType="1" noTextEdit="1"/>
          </p:cNvSpPr>
          <p:nvPr/>
        </p:nvSpPr>
        <p:spPr bwMode="auto">
          <a:xfrm>
            <a:off x="2209800" y="1633538"/>
            <a:ext cx="7696200" cy="126206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200" b="1" kern="10" dirty="0">
              <a:ln w="9525">
                <a:solidFill>
                  <a:srgbClr val="A62684"/>
                </a:solidFill>
                <a:rou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" name="y2mate.com - Làm Anh Khó Đấy  Tốp Ca Thiếu Nhi_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Wave 6"/>
          <p:cNvSpPr/>
          <p:nvPr/>
        </p:nvSpPr>
        <p:spPr>
          <a:xfrm>
            <a:off x="21375" y="47917"/>
            <a:ext cx="5294211" cy="1471613"/>
          </a:xfrm>
          <a:prstGeom prst="wave">
            <a:avLst>
              <a:gd name="adj1" fmla="val 9124"/>
              <a:gd name="adj2" fmla="val -3251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/>
            <a:r>
              <a:rPr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</a:t>
            </a:r>
            <a:r>
              <a:rPr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Khiêm</a:t>
            </a:r>
            <a:r>
              <a:rPr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</a:t>
            </a:r>
            <a:endParaRPr lang="en-US" sz="12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97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886"/>
            <a:ext cx="12188648" cy="68561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-459432"/>
            <a:ext cx="5191224" cy="5191224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559496" y="764704"/>
            <a:ext cx="6408712" cy="1371476"/>
          </a:xfrm>
          <a:prstGeom prst="cloudCallout">
            <a:avLst>
              <a:gd name="adj1" fmla="val 72174"/>
              <a:gd name="adj2" fmla="val 50153"/>
            </a:avLst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LÀM ANH PHẢI NHƯ THẾ NÀO?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1565081" y="2942325"/>
            <a:ext cx="3816424" cy="792088"/>
          </a:xfrm>
          <a:prstGeom prst="wedgeRoundRect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 dỗ dành em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3181000" y="3904061"/>
            <a:ext cx="3816424" cy="792088"/>
          </a:xfrm>
          <a:prstGeom prst="wedgeRoundRect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 nhường đồ chơi đẹp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5663952" y="4865797"/>
            <a:ext cx="3816424" cy="792088"/>
          </a:xfrm>
          <a:prstGeom prst="wedgeRoundRect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 nâng em dậy khi ngã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7968208" y="5827533"/>
            <a:ext cx="3816424" cy="792088"/>
          </a:xfrm>
          <a:prstGeom prst="wedgeRoundRect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 chia em phần hơn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WordArt 3"/>
          <p:cNvSpPr>
            <a:spLocks noChangeArrowheads="1" noChangeShapeType="1" noTextEdit="1"/>
          </p:cNvSpPr>
          <p:nvPr/>
        </p:nvSpPr>
        <p:spPr bwMode="auto">
          <a:xfrm>
            <a:off x="2209800" y="1633538"/>
            <a:ext cx="7696200" cy="126206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200" b="1" kern="10" dirty="0">
              <a:ln w="9525">
                <a:solidFill>
                  <a:srgbClr val="A62684"/>
                </a:solidFill>
                <a:rou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5" name="Picture 4" descr="27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6405" y="0"/>
            <a:ext cx="9319189" cy="6858948"/>
          </a:xfrm>
          <a:prstGeom prst="rect">
            <a:avLst/>
          </a:prstGeom>
        </p:spPr>
      </p:pic>
    </p:spTree>
  </p:cSld>
  <p:clrMapOvr>
    <a:masterClrMapping/>
  </p:clrMapOvr>
  <p:transition>
    <p:fade/>
    <p:sndAc>
      <p:stSnd>
        <p:snd r:embed="rId2" name="chimes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27 (1).jp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64424" y="0"/>
            <a:ext cx="10063151" cy="6525344"/>
          </a:xfrm>
        </p:spPr>
      </p:pic>
      <p:sp>
        <p:nvSpPr>
          <p:cNvPr id="5" name="TextBox 4"/>
          <p:cNvSpPr txBox="1"/>
          <p:nvPr/>
        </p:nvSpPr>
        <p:spPr>
          <a:xfrm>
            <a:off x="1847528" y="6365557"/>
            <a:ext cx="79296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48601" y="0"/>
            <a:ext cx="9094798" cy="646243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94624" y="6396335"/>
            <a:ext cx="59293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27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7982" y="-2071726"/>
            <a:ext cx="9144000" cy="5857892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27 (1)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1250" y="0"/>
            <a:ext cx="9609500" cy="63813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31704" y="6366901"/>
            <a:ext cx="6500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27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7982" y="-2071726"/>
            <a:ext cx="9144000" cy="5857892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26789" y="0"/>
            <a:ext cx="10538422" cy="623731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495600" y="6237312"/>
            <a:ext cx="681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27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7982" y="-2071726"/>
            <a:ext cx="9144000" cy="5857892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07468" y="0"/>
            <a:ext cx="9577064" cy="652962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359696" y="6268016"/>
            <a:ext cx="6000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906</Words>
  <Application>WPS Presentation</Application>
  <PresentationFormat>Widescreen</PresentationFormat>
  <Paragraphs>81</Paragraphs>
  <Slides>18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1" baseType="lpstr">
      <vt:lpstr>Arial</vt:lpstr>
      <vt:lpstr>SimSun</vt:lpstr>
      <vt:lpstr>Wingdings</vt:lpstr>
      <vt:lpstr>Times New Roman</vt:lpstr>
      <vt:lpstr>Times New Roman</vt:lpstr>
      <vt:lpstr>Gill Sans MT</vt:lpstr>
      <vt:lpstr>VNI-Avo</vt:lpstr>
      <vt:lpstr>Segoe Print</vt:lpstr>
      <vt:lpstr>Calibri</vt:lpstr>
      <vt:lpstr>Microsoft YaHei</vt:lpstr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Nguyễn Minh Thư</cp:lastModifiedBy>
  <cp:revision>26</cp:revision>
  <dcterms:created xsi:type="dcterms:W3CDTF">2020-08-31T05:15:00Z</dcterms:created>
  <dcterms:modified xsi:type="dcterms:W3CDTF">2024-11-15T01:27:44Z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1033-12.2.0.18607</vt:lpwstr>
  </property>
  <property fmtid="{D5CDD505-2E9C-101B-9397-08002B2CF9AE}" pid="3" name="ICV">
    <vt:lpwstr>B67073F73DE84C77BD6E025074A48A85_13</vt:lpwstr>
  </property>
</Properties>
</file>