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71" r:id="rId6"/>
    <p:sldId id="272" r:id="rId7"/>
    <p:sldId id="273" r:id="rId8"/>
    <p:sldId id="274" r:id="rId9"/>
    <p:sldId id="275" r:id="rId10"/>
    <p:sldId id="276" r:id="rId11"/>
    <p:sldId id="261" r:id="rId12"/>
    <p:sldId id="262" r:id="rId13"/>
    <p:sldId id="263" r:id="rId14"/>
    <p:sldId id="264" r:id="rId15"/>
    <p:sldId id="265" r:id="rId16"/>
    <p:sldId id="266" r:id="rId17"/>
    <p:sldId id="277" r:id="rId18"/>
    <p:sldId id="278" r:id="rId19"/>
    <p:sldId id="279" r:id="rId20"/>
    <p:sldId id="280" r:id="rId21"/>
    <p:sldId id="281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Exo 2" panose="020B0604020202020204" charset="0"/>
      <p:regular r:id="rId28"/>
      <p:bold r:id="rId29"/>
      <p:italic r:id="rId30"/>
      <p:boldItalic r:id="rId31"/>
    </p:embeddedFont>
    <p:embeddedFont>
      <p:font typeface="Fredoka One" panose="020B0604020202020204" charset="0"/>
      <p:regular r:id="rId32"/>
    </p:embeddedFont>
    <p:embeddedFont>
      <p:font typeface="Twinkl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5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9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5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oleObject" Target="../embeddings/oleObject1.bin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960629" y="378136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829385" y="3877984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901532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90153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1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312711" y="1485642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r:id="rId6" imgW="7658960" imgH="3434566" progId="Paint.Picture">
                  <p:embed/>
                </p:oleObj>
              </mc:Choice>
              <mc:Fallback>
                <p:oleObj r:id="rId6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6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"/>
          <p:cNvGraphicFramePr/>
          <p:nvPr>
            <p:extLst>
              <p:ext uri="{D42A27DB-BD31-4B8C-83A1-F6EECF244321}">
                <p14:modId xmlns:p14="http://schemas.microsoft.com/office/powerpoint/2010/main" val="236573981"/>
              </p:ext>
            </p:extLst>
          </p:nvPr>
        </p:nvGraphicFramePr>
        <p:xfrm>
          <a:off x="809263" y="162560"/>
          <a:ext cx="7219765" cy="432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7" imgW="6096000" imgH="3541713" progId="Paint.Picture">
                  <p:embed/>
                </p:oleObj>
              </mc:Choice>
              <mc:Fallback>
                <p:oleObj r:id="rId7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809263" y="162560"/>
                        <a:ext cx="7219765" cy="4320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8231" y="126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Look, listen and repeat.</a:t>
            </a:r>
            <a:endParaRPr dirty="0">
              <a:solidFill>
                <a:srgbClr val="2F0800"/>
              </a:solidFill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09" y="10547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25933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 dirty="0"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r:id="rId4" imgW="8309118" imgH="3287804" progId="Paint.Picture">
                  <p:embed/>
                </p:oleObj>
              </mc:Choice>
              <mc:Fallback>
                <p:oleObj r:id="rId4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r:id="rId6" imgW="5498644" imgH="4012080" progId="Paint.Picture">
                  <p:embed/>
                </p:oleObj>
              </mc:Choice>
              <mc:Fallback>
                <p:oleObj r:id="rId6" imgW="5498644" imgH="4012080" progId="Paint.Picture">
                  <p:embed/>
                  <p:pic>
                    <p:nvPicPr>
                      <p:cNvPr id="667" name="Google Shape;667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6" imgW="5591175" imgH="4064000" progId="Paint.Picture">
                  <p:embed/>
                </p:oleObj>
              </mc:Choice>
              <mc:Fallback>
                <p:oleObj r:id="rId6" imgW="5591175" imgH="4064000" progId="Paint.Picture">
                  <p:embed/>
                  <p:pic>
                    <p:nvPicPr>
                      <p:cNvPr id="673" name="Google Shape;673;p1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"/>
          <p:cNvSpPr txBox="1"/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Listen and repeat.</a:t>
            </a:r>
            <a:endParaRPr/>
          </a:p>
        </p:txBody>
      </p:sp>
      <p:sp>
        <p:nvSpPr>
          <p:cNvPr id="679" name="Google Shape;679;p20"/>
          <p:cNvSpPr txBox="1"/>
          <p:nvPr/>
        </p:nvSpPr>
        <p:spPr>
          <a:xfrm>
            <a:off x="602324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680" name="Google Shape;680;p20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r:id="rId6" imgW="8309118" imgH="3287804" progId="Paint.Picture">
                  <p:embed/>
                </p:oleObj>
              </mc:Choice>
              <mc:Fallback>
                <p:oleObj r:id="rId6" imgW="8309118" imgH="3287804" progId="Paint.Picture">
                  <p:embed/>
                  <p:pic>
                    <p:nvPicPr>
                      <p:cNvPr id="680" name="Google Shape;680;p20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9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113</Words>
  <Application>Microsoft Office PowerPoint</Application>
  <PresentationFormat>On-screen Show (16:9)</PresentationFormat>
  <Paragraphs>29</Paragraphs>
  <Slides>21</Slides>
  <Notes>21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Exo 2</vt:lpstr>
      <vt:lpstr>Twinkl</vt:lpstr>
      <vt:lpstr>Arial</vt:lpstr>
      <vt:lpstr>Fredoka One</vt:lpstr>
      <vt:lpstr>Comic Sans MS</vt:lpstr>
      <vt:lpstr>Physics Class for Kids: Kinetic Energy by Slidesgo</vt:lpstr>
      <vt:lpstr>Bitmap Image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Let’s talk.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15</cp:revision>
  <dcterms:modified xsi:type="dcterms:W3CDTF">2024-11-12T09:13:09Z</dcterms:modified>
</cp:coreProperties>
</file>