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1"/>
  </p:notesMasterIdLst>
  <p:sldIdLst>
    <p:sldId id="259" r:id="rId3"/>
    <p:sldId id="260" r:id="rId4"/>
    <p:sldId id="257" r:id="rId5"/>
    <p:sldId id="265" r:id="rId6"/>
    <p:sldId id="261" r:id="rId7"/>
    <p:sldId id="258" r:id="rId8"/>
    <p:sldId id="262" r:id="rId9"/>
    <p:sldId id="26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B4F9-1C72-4740-BCEE-0A1A069752E0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fld id="{66084A52-8A86-413E-AE7F-EE6137EAB039}" type="slidenum">
              <a:rPr lang="en-US" sz="1200" b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8</a:t>
            </a:fld>
            <a:endParaRPr lang="en-U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564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sz="1200">
                <a:solidFill>
                  <a:srgbClr val="D38E27"/>
                </a:solidFill>
              </a:defRPr>
            </a:lvl1pPr>
          </a:lstStyle>
          <a:p>
            <a:fld id="{FA542425-254E-4656-BFEE-533D267ECBB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5974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audio" Target="../media/audio1.wav"/><Relationship Id="rId7" Type="http://schemas.openxmlformats.org/officeDocument/2006/relationships/image" Target="../media/image3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slide" Target="slide6.xml"/><Relationship Id="rId4" Type="http://schemas.openxmlformats.org/officeDocument/2006/relationships/image" Target="../media/image33.png"/><Relationship Id="rId9" Type="http://schemas.openxmlformats.org/officeDocument/2006/relationships/image" Target="../media/image3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3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4833257"/>
            <a:ext cx="12192000" cy="2024743"/>
          </a:xfrm>
          <a:prstGeom prst="rect">
            <a:avLst/>
          </a:prstGeom>
        </p:spPr>
      </p:pic>
      <p:pic>
        <p:nvPicPr>
          <p:cNvPr id="3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989580" y="370840"/>
            <a:ext cx="7760335" cy="5164455"/>
          </a:xfrm>
          <a:prstGeom prst="rect">
            <a:avLst/>
          </a:prstGeom>
        </p:spPr>
      </p:pic>
      <p:pic>
        <p:nvPicPr>
          <p:cNvPr id="4" name="7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87708" y="2082745"/>
            <a:ext cx="2627036" cy="2258134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869055" y="3475355"/>
            <a:ext cx="5295265" cy="698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Khởi động</a:t>
            </a:r>
          </a:p>
        </p:txBody>
      </p:sp>
      <p:pic>
        <p:nvPicPr>
          <p:cNvPr id="6" name="Picture 5" descr="logohtchua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3990" y="-91440"/>
            <a:ext cx="1971675" cy="1971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>
        <p15:prstTrans prst="curtains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bài 10">
            <a:hlinkClick r:id="" action="ppaction://media"/>
            <a:extLst>
              <a:ext uri="{FF2B5EF4-FFF2-40B4-BE49-F238E27FC236}">
                <a16:creationId xmlns:a16="http://schemas.microsoft.com/office/drawing/2014/main" id="{E2DED502-17FE-48C8-984A-71FC4D0325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-11511" y="3927336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28241" y="4782626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344495" y="4204133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15841" y="945067"/>
            <a:ext cx="7937199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Bài</a:t>
            </a:r>
            <a:r>
              <a:rPr lang="en-US" sz="54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 10: Ôn tập chủ đề trường học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486" y="1228933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5098994" y="2955521"/>
            <a:ext cx="2952152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300" normalizeH="0" baseline="0" noProof="0" dirty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Aharoni" panose="02010803020104030203" pitchFamily="2" charset="-79"/>
              </a:rPr>
              <a:t>Tiết 1</a:t>
            </a:r>
            <a:endParaRPr kumimoji="0" lang="zh-CN" altLang="en-US" sz="2400" b="1" i="0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Aharoni" panose="02010803020104030203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thực 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3" name="组合 23"/>
          <p:cNvGrpSpPr/>
          <p:nvPr/>
        </p:nvGrpSpPr>
        <p:grpSpPr>
          <a:xfrm>
            <a:off x="-34492" y="5734638"/>
            <a:ext cx="12203723" cy="1123362"/>
            <a:chOff x="-17585" y="5729324"/>
            <a:chExt cx="12203723" cy="1123362"/>
          </a:xfrm>
        </p:grpSpPr>
        <p:pic>
          <p:nvPicPr>
            <p:cNvPr id="24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>
              <a:fillRect/>
            </a:stretch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25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>
              <a:fillRect/>
            </a:stretch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151130" y="137160"/>
            <a:ext cx="7362825" cy="81153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Triển lãm tranh, ảnh về một số sự kiện ở trường.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51965" y="1318895"/>
            <a:ext cx="8688070" cy="435165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345815" y="6006465"/>
            <a:ext cx="6075680" cy="85153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Nhóm em chọn sự kiện nào? Vì sao?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345815" y="5940425"/>
            <a:ext cx="6075680" cy="85153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Giới thiệu nội dung các bức tranh, ảnh mà nhóm em lựa chọn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7" grpId="0" animBg="1"/>
      <p:bldP spid="7" grpId="1" animBg="1"/>
      <p:bldP spid="7" grpId="2" animBg="1"/>
      <p:bldP spid="8" grpId="0" bldLvl="0" animBg="1"/>
      <p:bldP spid="8" grpId="1" animBg="1"/>
      <p:bldP spid="8" grpId="2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8705" y="182880"/>
            <a:ext cx="9015095" cy="1325880"/>
          </a:xfrm>
        </p:spPr>
        <p:txBody>
          <a:bodyPr>
            <a:normAutofit/>
          </a:bodyPr>
          <a:lstStyle/>
          <a:p>
            <a:r>
              <a:rPr lang="en-US" sz="3600" b="1"/>
              <a:t>Em sẽ nói và làm gì trong tình huống sau?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18335" y="1307465"/>
            <a:ext cx="8578850" cy="3905885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1480185" y="5092065"/>
            <a:ext cx="4655820" cy="1379220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/>
              <a:t>Em sẽ gọi bạn quay lại và nhặt rác vứt đúng nơi quy định.</a:t>
            </a:r>
          </a:p>
        </p:txBody>
      </p:sp>
      <p:sp>
        <p:nvSpPr>
          <p:cNvPr id="6" name="Cloud 5"/>
          <p:cNvSpPr/>
          <p:nvPr/>
        </p:nvSpPr>
        <p:spPr>
          <a:xfrm>
            <a:off x="6237605" y="4929505"/>
            <a:ext cx="5608955" cy="1541780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Em nói cho bạn biết làm như vậy là gây mất vệ sinh trường học và nếu bạn chơi đứng với ra ngoài như vậy rất nguy hiểm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bldLvl="0" animBg="1"/>
      <p:bldP spid="5" grpId="1" animBg="1"/>
      <p:bldP spid="6" grpId="0" bldLvl="0" animBg="1"/>
      <p:bldP spid="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0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"/>
            <a:ext cx="2438400" cy="158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 descr="Bauernbar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1" y="4572000"/>
            <a:ext cx="635476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WordArt 4" descr="50%"/>
          <p:cNvSpPr>
            <a:spLocks noChangeArrowheads="1" noChangeShapeType="1" noTextEdit="1"/>
          </p:cNvSpPr>
          <p:nvPr/>
        </p:nvSpPr>
        <p:spPr bwMode="auto">
          <a:xfrm>
            <a:off x="2362200" y="1524001"/>
            <a:ext cx="7391400" cy="1133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ĐẾN ĐÂY KẾT THÚC</a:t>
            </a:r>
          </a:p>
        </p:txBody>
      </p:sp>
      <p:sp>
        <p:nvSpPr>
          <p:cNvPr id="66565" name="WordArt 5"/>
          <p:cNvSpPr>
            <a:spLocks noChangeArrowheads="1" noChangeShapeType="1" noTextEdit="1"/>
          </p:cNvSpPr>
          <p:nvPr/>
        </p:nvSpPr>
        <p:spPr bwMode="auto">
          <a:xfrm>
            <a:off x="2438400" y="2743200"/>
            <a:ext cx="7391400" cy="190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600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600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600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600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600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3600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!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22534" name="Group 6"/>
          <p:cNvGrpSpPr>
            <a:grpSpLocks/>
          </p:cNvGrpSpPr>
          <p:nvPr/>
        </p:nvGrpSpPr>
        <p:grpSpPr bwMode="auto">
          <a:xfrm>
            <a:off x="1527177" y="-38100"/>
            <a:ext cx="9174163" cy="6951663"/>
            <a:chOff x="0" y="0"/>
            <a:chExt cx="5760" cy="4320"/>
          </a:xfrm>
        </p:grpSpPr>
        <p:pic>
          <p:nvPicPr>
            <p:cNvPr id="22543" name="Picture 7" descr="n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37" y="2137"/>
              <a:ext cx="4320" cy="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4" name="Picture 8" descr="n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7" y="2137"/>
              <a:ext cx="4320" cy="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5" name="Picture 9" descr="n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59"/>
              <a:ext cx="576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6" name="Picture 10" descr="n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35" name="Picture 11" descr="POINSET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021764" y="-144463"/>
            <a:ext cx="153987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12" descr="POINSET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38100"/>
            <a:ext cx="1752600" cy="1697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13" descr="POINSET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874128" y="4956175"/>
            <a:ext cx="1698625" cy="1747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14" descr="POINSET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637509" y="4982370"/>
            <a:ext cx="1698625" cy="1747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5" name="Picture 15" descr="19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04801"/>
            <a:ext cx="990600" cy="1112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6" name="Picture 16" descr="19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63000" y="411164"/>
            <a:ext cx="990600" cy="111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7" name="Picture 17" descr="19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221164"/>
            <a:ext cx="990600" cy="111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8" name="Picture 18" descr="19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77400" y="4114801"/>
            <a:ext cx="990600" cy="1112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559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0"/>
                                        <p:tgtEl>
                                          <p:spTgt spid="66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65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65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65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65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65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65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65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65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65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65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65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65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65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65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65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65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65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65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65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65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65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65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6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6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6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657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65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657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65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657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65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657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657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6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6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6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657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65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657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65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657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65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657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657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4" grpId="0" animBg="1"/>
      <p:bldP spid="6656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173</Words>
  <Application>Microsoft Office PowerPoint</Application>
  <PresentationFormat>Widescreen</PresentationFormat>
  <Paragraphs>19</Paragraphs>
  <Slides>8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Microsoft YaHei</vt:lpstr>
      <vt:lpstr>Arial</vt:lpstr>
      <vt:lpstr>Calibri</vt:lpstr>
      <vt:lpstr>Calibri Light</vt:lpstr>
      <vt:lpstr>iCiel Mijas</vt:lpstr>
      <vt:lpstr>Times New Roman</vt:lpstr>
      <vt:lpstr>字魂59号-创粗黑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sẽ nói và làm gì trong tình huống sau?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BENR-</dc:creator>
  <cp:lastModifiedBy>Windows</cp:lastModifiedBy>
  <cp:revision>7</cp:revision>
  <dcterms:created xsi:type="dcterms:W3CDTF">2021-06-03T09:12:28Z</dcterms:created>
  <dcterms:modified xsi:type="dcterms:W3CDTF">2024-11-13T08:19:20Z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