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27" r:id="rId4"/>
    <p:sldId id="440" r:id="rId5"/>
    <p:sldId id="441" r:id="rId6"/>
    <p:sldId id="443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821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197197" y="4049713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KHI CẢ NHÀ BÉ TÍ (T3)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Đào Thị Huyền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6381908" y="1524000"/>
            <a:ext cx="29482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FF33CC"/>
                </a:solidFill>
                <a:latin typeface="VNI-Avo" pitchFamily="2" charset="0"/>
                <a:cs typeface="Times New Roman" pitchFamily="18" charset="0"/>
              </a:rPr>
              <a:t>1. KHỞI ĐỘNG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19" y="2849863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thích lái ô tô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say mê sửa đồ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hay xem bóng đá?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mãi ngồi cắm hoa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cuốn sách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123863" y="2849863"/>
            <a:ext cx="54318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đùa nghịch</a:t>
            </a:r>
            <a:r>
              <a:rPr lang="vi-VN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vi-VN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Huỳnh Mai Liên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3" name="Group 22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828390"/>
            <a:ext cx="1164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dọn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dẹp,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nghịch, tối khuya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 đồ,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say mê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7" name="Group 26"/>
            <p:cNvGrpSpPr/>
            <p:nvPr/>
          </p:nvGrpSpPr>
          <p:grpSpPr>
            <a:xfrm>
              <a:off x="6765267" y="644043"/>
              <a:ext cx="2135053" cy="523220"/>
              <a:chOff x="6651116" y="743102"/>
              <a:chExt cx="2099028" cy="523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651116" y="743102"/>
                <a:ext cx="20128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IỆT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661" y="2800105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1592249" y="3581400"/>
            <a:ext cx="136326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thích hợp trong ngoặc đơn thay cho ô vuông.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vườn, cây lựu (liu/ lựu) sai trĩu (trĩu / trữu) quả.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dịu ( địu/ đựu) bé lên nương.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 chim sà xuống cây bằng lăng, hót líu lo (líu lo/ lứu lo)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82555" y="5402234"/>
            <a:ext cx="1172501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852319" y="4184040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9586119" y="4184157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019234" y="4917868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7" name="Group 26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36439" y="268159"/>
            <a:ext cx="7848600" cy="1098391"/>
            <a:chOff x="4345114" y="644043"/>
            <a:chExt cx="7848600" cy="1098391"/>
          </a:xfrm>
        </p:grpSpPr>
        <p:grpSp>
          <p:nvGrpSpPr>
            <p:cNvPr id="14" name="Group 13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7661" y="2260600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00200"/>
            <a:ext cx="41910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577661" y="7791271"/>
            <a:ext cx="1313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 Dũng giả làm tiếng kêu của các con vật rất giỏi.</a:t>
            </a:r>
          </a:p>
          <a:p>
            <a:pPr marL="571500" indent="-571500">
              <a:buFontTx/>
              <a:buChar char="-"/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lớp, Mai và Hà là đôi bạn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 tiến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08919" y="4757810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biến những mảnh gỗ vụn thành máy bay, ô tô, con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 biếng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biếng, phải chăm tập thể dục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7319" y="5404338"/>
            <a:ext cx="1172501" cy="50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8519" y="792480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4291" y="5944538"/>
            <a:ext cx="1221815" cy="542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50919" y="4834011"/>
            <a:ext cx="909820" cy="499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2"/>
          <a:srcRect l="52825" t="39121" r="38694" b="55060"/>
          <a:stretch/>
        </p:blipFill>
        <p:spPr bwMode="auto">
          <a:xfrm>
            <a:off x="5554052" y="3557998"/>
            <a:ext cx="3799633" cy="1167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2"/>
          <a:srcRect l="53000" t="55946" r="38587" b="39364"/>
          <a:stretch/>
        </p:blipFill>
        <p:spPr bwMode="auto">
          <a:xfrm>
            <a:off x="5318919" y="6654800"/>
            <a:ext cx="3911601" cy="92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549880" y="2911667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trong bông hoa thay cho mỗi ô vuông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5765" y="842627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32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919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Viết vào vở 1 – 2 câu đã hoàn thành ở bài tập 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85118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769552" y="3673104"/>
            <a:ext cx="13683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mảnh gỗ vụn thành máy bay, ô tô, con vịt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phải chăm tập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dục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4" name="Group 23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9591</TotalTime>
  <Words>468</Words>
  <Application>Microsoft Office PowerPoint</Application>
  <PresentationFormat>Custom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1094</cp:revision>
  <dcterms:created xsi:type="dcterms:W3CDTF">2008-09-09T22:52:10Z</dcterms:created>
  <dcterms:modified xsi:type="dcterms:W3CDTF">2024-11-20T13:13:25Z</dcterms:modified>
</cp:coreProperties>
</file>