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4"/>
  </p:notesMasterIdLst>
  <p:sldIdLst>
    <p:sldId id="585" r:id="rId3"/>
    <p:sldId id="260" r:id="rId4"/>
    <p:sldId id="567" r:id="rId5"/>
    <p:sldId id="299" r:id="rId6"/>
    <p:sldId id="300" r:id="rId7"/>
    <p:sldId id="301" r:id="rId8"/>
    <p:sldId id="566" r:id="rId9"/>
    <p:sldId id="557" r:id="rId10"/>
    <p:sldId id="568" r:id="rId11"/>
    <p:sldId id="584" r:id="rId12"/>
    <p:sldId id="266" r:id="rId1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41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68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94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="" xmlns:a16="http://schemas.microsoft.com/office/drawing/2014/main" id="{9FA79648-B497-438F-A530-9FB9205FE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0179" name="备注占位符 2">
            <a:extLst>
              <a:ext uri="{FF2B5EF4-FFF2-40B4-BE49-F238E27FC236}">
                <a16:creationId xmlns="" xmlns:a16="http://schemas.microsoft.com/office/drawing/2014/main" id="{7FDF052A-C226-4107-8559-C9B7CDAF2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sym typeface="+mn-ea"/>
              </a:rPr>
              <a:t>Bài giảng thiết kế bởi: Hương Thảo - tranthao121004@gmail.com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>
            <a:extLst>
              <a:ext uri="{FF2B5EF4-FFF2-40B4-BE49-F238E27FC236}">
                <a16:creationId xmlns="" xmlns:a16="http://schemas.microsoft.com/office/drawing/2014/main" id="{4A3CF04B-6FAD-4419-AE89-AD1561321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D3847-F9A6-4271-BEB4-F0B7C7F17ECB}" type="slidenum">
              <a:rPr lang="zh-CN" altLang="en-US" sz="120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/>
              <a:t>10</a:t>
            </a:fld>
            <a:endParaRPr lang="zh-CN" altLang="en-US" sz="120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14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274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5FFBF4-D5B3-4FD2-B4EC-6A89EB96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CFDA71-6D90-4B7C-9B88-DFD5C188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0E2AB5-6105-4FB7-B0E9-FED33E95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923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9523DA-2439-47F9-BE35-F435E98A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1575B4-C5D7-4EBE-8DF2-B5B8433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02098E-13DE-442E-8E60-2F6A54BB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603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E8CCAD-156D-4C7F-A42D-DB8312A7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29AED4-B17D-4549-BAF3-45F69F47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B7AC2E-478F-4CE6-974C-CB2C9DCE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587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34409D2-3CC6-4618-9EB8-6C96D063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8A67738-D938-4301-84A7-62810E73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6D3B1C6-5705-460A-8DBE-720104C5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520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829ABC6-7F2C-434D-961F-2DA1889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03A03E2-291B-4482-AD39-FD8B62CA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3F8825A-AFA8-457F-B989-9280EE8E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801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35D9DE2-D334-43D7-8F4A-E6DD27E8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2489F8D-5A1E-4B7C-A710-9382B520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916487A-8371-495B-861B-FCC8E8D2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11708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87DF9E16-A86D-4702-AD9F-C3A035DC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07E34F7-4E75-4F47-AB85-2478225D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F905AA9-820E-4ED0-907B-9F9EB5AE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124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1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A5DB692-A64E-481C-B6E0-E6E4BEB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7344280-F83B-48FE-A93F-3633B967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B50598E-C7D5-4889-AB18-6EC3DA1E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867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AAE52DA-897B-44A3-A833-86ED7DF8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AF609D7-AB39-40EE-BE84-7CC93197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137412D-0DD3-4550-84F5-6F84F680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079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375DB-9FEC-4263-A3DA-E427F125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B0C97A-D7F6-4F8F-B5A2-9D575735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D22147-B6D5-408A-832C-E3DEA58B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0861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B7CA04-E1D6-4AB8-BCD5-5D2E0AC8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13630B-7EB5-48ED-A49E-F94E706A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4BBF66-B726-4956-827D-7B06795D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797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="" xmlns:a16="http://schemas.microsoft.com/office/drawing/2014/main" id="{59776AB1-2DA2-4463-BB8B-9A6BE181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="" xmlns:a16="http://schemas.microsoft.com/office/drawing/2014/main" id="{3743E13D-58C2-4851-A047-9DD3B7DE8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22248C-9161-4FAF-B36E-13FB0837D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27C8C9-FB99-41D3-9CFB-696491BDD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3BE279-4BD1-4EA2-AF4A-26AE711A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  <p:pic>
        <p:nvPicPr>
          <p:cNvPr id="5127" name="图片 7" descr="444">
            <a:extLst>
              <a:ext uri="{FF2B5EF4-FFF2-40B4-BE49-F238E27FC236}">
                <a16:creationId xmlns="" xmlns:a16="http://schemas.microsoft.com/office/drawing/2014/main" id="{866E2EFB-21BE-45B1-A44A-5FF5B5A3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3175"/>
            <a:ext cx="1220893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9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Music\LOP%20CHUNG%20MINH%20DOAN%20KET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Music\LOP%20CHUNG%20MINH%20DOAN%20KET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openxmlformats.org/officeDocument/2006/relationships/image" Target="../media/image8.gif"/><Relationship Id="rId4" Type="http://schemas.openxmlformats.org/officeDocument/2006/relationships/image" Target="../media/image3.wmf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064525"/>
            <a:ext cx="9572171" cy="5745396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1" kern="10" dirty="0" smtClean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929821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542" y="343446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-215401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42478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" y="3007018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629566" y="3916955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GVGD: </a:t>
            </a:r>
            <a:r>
              <a:rPr lang="en-US" sz="3600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sz="36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2E</a:t>
            </a:r>
            <a:endParaRPr lang="en-US" sz="36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0643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="" xmlns:a16="http://schemas.microsoft.com/office/drawing/2014/main" id="{94F17691-9D37-4D53-9FF9-8CBC206E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0"/>
            <a:ext cx="11591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5" descr="Large grid">
            <a:extLst>
              <a:ext uri="{FF2B5EF4-FFF2-40B4-BE49-F238E27FC236}">
                <a16:creationId xmlns="" xmlns:a16="http://schemas.microsoft.com/office/drawing/2014/main" id="{A886F711-1F5B-45AB-A0E4-71BD83112A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569" y="4338004"/>
            <a:ext cx="5359791" cy="1468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pattFill prst="lgGrid">
                <a:fgClr>
                  <a:srgbClr val="FF0000"/>
                </a:fgClr>
                <a:bgClr>
                  <a:srgbClr val="000066"/>
                </a:bgClr>
              </a:pattFill>
              <a:effectLst>
                <a:outerShdw dist="74053" dir="1857825" algn="ctr" rotWithShape="0">
                  <a:srgbClr val="0000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897561"/>
            <a:ext cx="9572171" cy="4912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5" y="168276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65" y="507730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-215401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276600" y="3962401"/>
            <a:ext cx="5638800" cy="1800225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422148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79" y="485776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733798" y="4968334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0313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-177421" y="1787857"/>
            <a:ext cx="7874758" cy="292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400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4400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C0730D8E-2290-4410-A75A-B42269972D52}"/>
              </a:ext>
            </a:extLst>
          </p:cNvPr>
          <p:cNvSpPr txBox="1"/>
          <p:nvPr/>
        </p:nvSpPr>
        <p:spPr>
          <a:xfrm>
            <a:off x="506437" y="179485"/>
            <a:ext cx="106816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en-US" sz="3600" b="1" dirty="0">
              <a:solidFill>
                <a:srgbClr val="00B05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5EF9D28-AA76-4B56-AC6D-C8BD7F00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7" y="1036955"/>
            <a:ext cx="2320144" cy="800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65DC621-AC24-47AD-92C3-B2800E9E4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77" y="1051242"/>
            <a:ext cx="2161223" cy="77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03B9376-85BE-40DB-B166-00CDC220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25" y="1070292"/>
            <a:ext cx="2433199" cy="752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E523C6B-221D-435B-A261-B7D9C24D8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29" y="1932901"/>
            <a:ext cx="2161222" cy="752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8943D31-87F6-46F3-9CDB-C8AFCD68C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050" y="1913850"/>
            <a:ext cx="2100848" cy="790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DF7FE0-D987-4C8C-B3E2-F236FCF65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602" y="1951950"/>
            <a:ext cx="2285927" cy="752475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55801FAC-A890-471C-BB1A-97E1119A93DE}"/>
              </a:ext>
            </a:extLst>
          </p:cNvPr>
          <p:cNvSpPr/>
          <p:nvPr/>
        </p:nvSpPr>
        <p:spPr>
          <a:xfrm>
            <a:off x="351692" y="3081635"/>
            <a:ext cx="4987714" cy="781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="" xmlns:a16="http://schemas.microsoft.com/office/drawing/2014/main" id="{7B98591C-29FB-4C57-9261-AC592487A13F}"/>
              </a:ext>
            </a:extLst>
          </p:cNvPr>
          <p:cNvSpPr/>
          <p:nvPr/>
        </p:nvSpPr>
        <p:spPr>
          <a:xfrm>
            <a:off x="6738228" y="3049509"/>
            <a:ext cx="5048675" cy="781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Từ ngữ chỉ đặc điểm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F9A499DA-56C9-4278-AB2C-2175C05B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629" y="6118504"/>
            <a:ext cx="6347973" cy="739496"/>
          </a:xfrm>
          <a:solidFill>
            <a:srgbClr val="EC8EFC"/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6" name="Title 1">
            <a:extLst>
              <a:ext uri="{FF2B5EF4-FFF2-40B4-BE49-F238E27FC236}">
                <a16:creationId xmlns="" xmlns:a16="http://schemas.microsoft.com/office/drawing/2014/main" id="{94999165-DDEC-4282-88C3-6BDD0B87962A}"/>
              </a:ext>
            </a:extLst>
          </p:cNvPr>
          <p:cNvSpPr txBox="1">
            <a:spLocks/>
          </p:cNvSpPr>
          <p:nvPr/>
        </p:nvSpPr>
        <p:spPr>
          <a:xfrm>
            <a:off x="2282629" y="6105570"/>
            <a:ext cx="6347973" cy="739496"/>
          </a:xfrm>
          <a:prstGeom prst="rect">
            <a:avLst/>
          </a:prstGeom>
          <a:solidFill>
            <a:srgbClr val="B2DE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2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1563 0.4673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2422 0.45093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1848 0.47222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3112 0.4960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7031 0.3236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01367 0.4912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1" animBg="1"/>
      <p:bldP spid="6" grpId="2" animBg="1"/>
      <p:bldP spid="7" grpId="1" animBg="1"/>
      <p:bldP spid="7" grpId="2" animBg="1"/>
      <p:bldP spid="33" grpId="0" animBg="1"/>
      <p:bldP spid="33" grpId="1"/>
      <p:bldP spid="33" grpId="2"/>
      <p:bldP spid="33" grpId="3" animBg="1"/>
      <p:bldP spid="36" grpId="0" animBg="1"/>
      <p:bldP spid="36" grpId="1"/>
      <p:bldP spid="36" grpId="2"/>
      <p:bldP spid="3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DE2964B3-CD65-412E-B134-84ECE9422224}"/>
              </a:ext>
            </a:extLst>
          </p:cNvPr>
          <p:cNvSpPr txBox="1"/>
          <p:nvPr/>
        </p:nvSpPr>
        <p:spPr>
          <a:xfrm>
            <a:off x="154745" y="330835"/>
            <a:ext cx="11968675" cy="107632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C59C36C-798D-4787-83FF-5FAF0CFF4104}"/>
              </a:ext>
            </a:extLst>
          </p:cNvPr>
          <p:cNvGrpSpPr/>
          <p:nvPr/>
        </p:nvGrpSpPr>
        <p:grpSpPr>
          <a:xfrm>
            <a:off x="154745" y="1547446"/>
            <a:ext cx="11968675" cy="1569660"/>
            <a:chOff x="154745" y="1547446"/>
            <a:chExt cx="11968675" cy="15696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D92191D1-888D-4FA8-AD57-50FA9C66EBE0}"/>
                </a:ext>
              </a:extLst>
            </p:cNvPr>
            <p:cNvSpPr/>
            <p:nvPr/>
          </p:nvSpPr>
          <p:spPr>
            <a:xfrm>
              <a:off x="154745" y="1547446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cho Hải cái bánh rất ngon. Hải mang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cho Hà và Xuân cùng ăn. Mẹ khen: “Con biết</a:t>
              </a:r>
              <a:endParaRPr lang="en-US" sz="3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bạn bè rồi đấy.”</a:t>
              </a:r>
              <a:endParaRPr lang="vi-VN" sz="3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88AC547-F4C2-47CF-A109-54EB2C93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3834" y="1547446"/>
              <a:ext cx="3429586" cy="156965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05BF127-73A0-438C-84DD-ECA561CD59B5}"/>
              </a:ext>
            </a:extLst>
          </p:cNvPr>
          <p:cNvGrpSpPr/>
          <p:nvPr/>
        </p:nvGrpSpPr>
        <p:grpSpPr>
          <a:xfrm>
            <a:off x="120455" y="3229191"/>
            <a:ext cx="12037254" cy="1657350"/>
            <a:chOff x="154745" y="3213547"/>
            <a:chExt cx="12037254" cy="16573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C608DFF0-C16E-43DD-BF8C-8D9A58C0793B}"/>
                </a:ext>
              </a:extLst>
            </p:cNvPr>
            <p:cNvSpPr/>
            <p:nvPr/>
          </p:nvSpPr>
          <p:spPr>
            <a:xfrm>
              <a:off x="154745" y="3257392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A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Biết Hải ốm, phải nghỉ học, Xuân mang sách vở sang, giảng bài cho bạn. Hải xúc động vì bạn đã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 mình bị ốm.</a:t>
              </a:r>
              <a:endParaRPr lang="vi-VN" sz="32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D7B892CF-8B00-46D2-BC84-AA7D45D1B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834" y="3213547"/>
              <a:ext cx="3498165" cy="165735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18C782E-A179-47CC-966D-6752B1EEECF8}"/>
              </a:ext>
            </a:extLst>
          </p:cNvPr>
          <p:cNvGrpSpPr/>
          <p:nvPr/>
        </p:nvGrpSpPr>
        <p:grpSpPr>
          <a:xfrm>
            <a:off x="154745" y="5094673"/>
            <a:ext cx="12037255" cy="1627042"/>
            <a:chOff x="154745" y="4953993"/>
            <a:chExt cx="12037255" cy="16270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F29927F3-F168-4AF9-AAC9-D6530575536F}"/>
                </a:ext>
              </a:extLst>
            </p:cNvPr>
            <p:cNvSpPr/>
            <p:nvPr/>
          </p:nvSpPr>
          <p:spPr>
            <a:xfrm>
              <a:off x="154745" y="5011375"/>
              <a:ext cx="8721970" cy="1569660"/>
            </a:xfrm>
            <a:prstGeom prst="roundRect">
              <a:avLst>
                <a:gd name="adj" fmla="val 33695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Hải và Xuân đều muốn ngồi bàn đầu. Nhưng ở đó chỉ còn một chỗ. Xuân xin </a:t>
              </a:r>
              <a:r>
                <a:rPr lang="en-US" sz="3200" b="0" i="0" u="none" strike="noStrike" dirty="0" err="1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Hải được</a:t>
              </a:r>
              <a:r>
                <a:rPr lang="en-US" sz="3200" dirty="0">
                  <a:solidFill>
                    <a:srgbClr val="66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 chỗ mới. Cô khen Xuân đã biế</a:t>
              </a: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                   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611A2A72-30AF-4CC6-901C-6CCEFD40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1458" y="4953993"/>
              <a:ext cx="3160542" cy="1627042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B0C65CEA-66CA-4AA8-8F5A-DB75A7EC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4" y="2613688"/>
            <a:ext cx="1482968" cy="623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3510EC59-C024-4C76-A199-B47CD85645E0}"/>
              </a:ext>
            </a:extLst>
          </p:cNvPr>
          <p:cNvSpPr txBox="1">
            <a:spLocks/>
          </p:cNvSpPr>
          <p:nvPr/>
        </p:nvSpPr>
        <p:spPr>
          <a:xfrm>
            <a:off x="753795" y="4272867"/>
            <a:ext cx="151110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2595FC6F-3479-4B57-9A6D-83FB4E5A9473}"/>
              </a:ext>
            </a:extLst>
          </p:cNvPr>
          <p:cNvSpPr txBox="1">
            <a:spLocks/>
          </p:cNvSpPr>
          <p:nvPr/>
        </p:nvSpPr>
        <p:spPr>
          <a:xfrm>
            <a:off x="6307894" y="6126137"/>
            <a:ext cx="224526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F186F2C-3D93-45C4-B1BB-E899941170AF}"/>
              </a:ext>
            </a:extLst>
          </p:cNvPr>
          <p:cNvSpPr/>
          <p:nvPr/>
        </p:nvSpPr>
        <p:spPr>
          <a:xfrm>
            <a:off x="331764" y="2613688"/>
            <a:ext cx="1278671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E9BFC74-C211-4016-A025-6255CC2D430D}"/>
              </a:ext>
            </a:extLst>
          </p:cNvPr>
          <p:cNvSpPr/>
          <p:nvPr/>
        </p:nvSpPr>
        <p:spPr>
          <a:xfrm>
            <a:off x="753795" y="4303644"/>
            <a:ext cx="1347960" cy="510916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6A10CEE-BB31-4963-AFEF-7DA8D55B1799}"/>
              </a:ext>
            </a:extLst>
          </p:cNvPr>
          <p:cNvSpPr/>
          <p:nvPr/>
        </p:nvSpPr>
        <p:spPr>
          <a:xfrm>
            <a:off x="6307894" y="6197031"/>
            <a:ext cx="2030888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5" grpId="1"/>
      <p:bldP spid="25" grpId="2"/>
      <p:bldP spid="26" grpId="0"/>
      <p:bldP spid="26" grpId="1"/>
      <p:bldP spid="26" grpId="2"/>
      <p:bldP spid="30" grpId="0"/>
      <p:bldP spid="30" grpId="1"/>
      <p:bldP spid="30" grpId="2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9D156A37-8C95-4AC0-AAEA-7EAD03FECF2C}"/>
              </a:ext>
            </a:extLst>
          </p:cNvPr>
          <p:cNvSpPr txBox="1"/>
          <p:nvPr/>
        </p:nvSpPr>
        <p:spPr>
          <a:xfrm>
            <a:off x="608378" y="186495"/>
            <a:ext cx="10741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261846-F114-4EEF-B46E-B3C20571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35" y="880388"/>
            <a:ext cx="6245836" cy="440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27090118-F40B-40DE-9913-78277649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35" y="5669280"/>
            <a:ext cx="6245836" cy="62255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41BA167-037A-4404-90D3-4551F758AE3E}"/>
              </a:ext>
            </a:extLst>
          </p:cNvPr>
          <p:cNvSpPr txBox="1">
            <a:spLocks/>
          </p:cNvSpPr>
          <p:nvPr/>
        </p:nvSpPr>
        <p:spPr>
          <a:xfrm>
            <a:off x="3109070" y="5633517"/>
            <a:ext cx="5317588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945CE49-88DA-46DF-BE7B-F419581E7CF7}"/>
              </a:ext>
            </a:extLst>
          </p:cNvPr>
          <p:cNvSpPr txBox="1">
            <a:spLocks/>
          </p:cNvSpPr>
          <p:nvPr/>
        </p:nvSpPr>
        <p:spPr>
          <a:xfrm>
            <a:off x="2954435" y="5669280"/>
            <a:ext cx="6245836" cy="62255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9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 animBg="1"/>
      <p:bldP spid="9" grpId="1" animBg="1"/>
      <p:bldP spid="9" grpId="2" animBg="1"/>
      <p:bldP spid="9" grpId="3" animBg="1"/>
      <p:bldP spid="10" grpId="0" animBg="1"/>
      <p:bldP spid="10" grpId="1"/>
      <p:bldP spid="10" grpId="2"/>
      <p:bldP spid="11" grpId="0" animBg="1"/>
      <p:bldP spid="11" grpId="1" animBg="1"/>
      <p:bldP spid="11" grpId="2" animBg="1"/>
      <p:bldP spid="11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6F7E56-7710-47E7-8B66-1EDD89E9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42862"/>
            <a:ext cx="4943475" cy="339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DB2EAD-FA72-4087-A950-096A1458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0"/>
            <a:ext cx="4438650" cy="3171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8AC1D1-423B-417E-9309-BE1C88C5E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65" y="3581400"/>
            <a:ext cx="4572000" cy="32766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="" xmlns:a16="http://schemas.microsoft.com/office/drawing/2014/main" id="{3D4F00C8-5B4A-4752-8D2D-A6F725FEB545}"/>
              </a:ext>
            </a:extLst>
          </p:cNvPr>
          <p:cNvSpPr/>
          <p:nvPr/>
        </p:nvSpPr>
        <p:spPr>
          <a:xfrm>
            <a:off x="5291138" y="1139483"/>
            <a:ext cx="2462212" cy="2032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="" xmlns:a16="http://schemas.microsoft.com/office/drawing/2014/main" id="{00493DBC-8A25-4476-AFF7-46E03015AFDE}"/>
              </a:ext>
            </a:extLst>
          </p:cNvPr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>
              <a:extLst>
                <a:ext uri="{FF2B5EF4-FFF2-40B4-BE49-F238E27FC236}">
                  <a16:creationId xmlns="" xmlns:a16="http://schemas.microsoft.com/office/drawing/2014/main" id="{EE71DEFA-EB3F-45A6-A6CC-4C0997737E2D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="" xmlns:a16="http://schemas.microsoft.com/office/drawing/2014/main" id="{DF355EFD-4D76-4A0C-A1EC-6B05992200BB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132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717452" y="184054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284</Words>
  <Application>Microsoft Office PowerPoint</Application>
  <PresentationFormat>Widescreen</PresentationFormat>
  <Paragraphs>35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Chivo Light</vt:lpstr>
      <vt:lpstr>DengXian</vt:lpstr>
      <vt:lpstr>Times New Roman</vt:lpstr>
      <vt:lpstr>Office Theme</vt:lpstr>
      <vt:lpstr>1_Office 主题</vt:lpstr>
      <vt:lpstr>PowerPoint Presentation</vt:lpstr>
      <vt:lpstr>PowerPoint Presentation</vt:lpstr>
      <vt:lpstr>PowerPoint Presentation</vt:lpstr>
      <vt:lpstr>Thế nào là từ ngữ chỉ hoạt động?</vt:lpstr>
      <vt:lpstr>chia sẻ </vt:lpstr>
      <vt:lpstr>Quan sát tranh và nêu nội dung tranh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DELL</cp:lastModifiedBy>
  <cp:revision>115</cp:revision>
  <dcterms:created xsi:type="dcterms:W3CDTF">2020-11-18T09:33:34Z</dcterms:created>
  <dcterms:modified xsi:type="dcterms:W3CDTF">2024-11-16T01:25:34Z</dcterms:modified>
</cp:coreProperties>
</file>