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9"/>
  </p:notesMasterIdLst>
  <p:sldIdLst>
    <p:sldId id="256" r:id="rId3"/>
    <p:sldId id="305" r:id="rId4"/>
    <p:sldId id="306" r:id="rId5"/>
    <p:sldId id="307" r:id="rId6"/>
    <p:sldId id="308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2622" b="1" dirty="0">
                <a:solidFill>
                  <a:srgbClr val="FF0066"/>
                </a:solidFill>
                <a:latin typeface="Times New Roman" pitchFamily="18" charset="0"/>
              </a:rPr>
              <a:t> HÙNG THẮNG</a:t>
            </a:r>
            <a:endParaRPr lang="en-US" altLang="en-US" sz="262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769"/>
            <a:ext cx="8592456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230" y="306292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20" y="88265"/>
            <a:ext cx="2423160" cy="1036320"/>
          </a:xfrm>
          <a:prstGeom prst="rect">
            <a:avLst/>
          </a:prstGeom>
        </p:spPr>
      </p:pic>
      <p:pic>
        <p:nvPicPr>
          <p:cNvPr id="14" name="Picture 13" descr="C:\Users\user\Desktop\Capture.PNGCaptur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38045" y="1451610"/>
            <a:ext cx="9021445" cy="118745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1612265" y="299212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196340" y="3661410"/>
            <a:ext cx="4159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168140" y="299212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3752215" y="3590925"/>
            <a:ext cx="4159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440170" y="300228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6054725" y="3570605"/>
            <a:ext cx="4159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8255635" y="299212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91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7839710" y="3590925"/>
            <a:ext cx="4159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045" y="466090"/>
            <a:ext cx="10603865" cy="59258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82235" y="5152390"/>
            <a:ext cx="588645" cy="476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415" y="5182870"/>
            <a:ext cx="588645" cy="476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77325" y="5152390"/>
            <a:ext cx="588645" cy="476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360" y="1562735"/>
            <a:ext cx="10321925" cy="35153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03695" y="2779395"/>
            <a:ext cx="90297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533255" y="2799715"/>
            <a:ext cx="90297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91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00725" y="4260215"/>
            <a:ext cx="902970" cy="5270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432290" y="4300855"/>
            <a:ext cx="902970" cy="5270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525" y="422275"/>
            <a:ext cx="9703435" cy="326961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220720" y="4377690"/>
            <a:ext cx="5751195" cy="197866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Lúc này Nam có số viên bi là:</a:t>
            </a:r>
          </a:p>
          <a:p>
            <a:pPr algn="ctr"/>
            <a:r>
              <a:rPr lang="en-US" sz="3200"/>
              <a:t>57 + 15 = 72 (viên)</a:t>
            </a:r>
          </a:p>
          <a:p>
            <a:pPr algn="ctr"/>
            <a:r>
              <a:rPr lang="en-US" sz="3200"/>
              <a:t>Đáp số: 72 viên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91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ITC Avant Garde Std Bk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10</cp:revision>
  <dcterms:created xsi:type="dcterms:W3CDTF">2021-05-14T05:01:00Z</dcterms:created>
  <dcterms:modified xsi:type="dcterms:W3CDTF">2024-11-20T12:58:10Z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