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49" r:id="rId3"/>
    <p:sldMasterId id="2147483761" r:id="rId4"/>
  </p:sldMasterIdLst>
  <p:notesMasterIdLst>
    <p:notesMasterId r:id="rId9"/>
  </p:notesMasterIdLst>
  <p:sldIdLst>
    <p:sldId id="256" r:id="rId5"/>
    <p:sldId id="515" r:id="rId6"/>
    <p:sldId id="2007577073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100" d="100"/>
          <a:sy n="100" d="100"/>
        </p:scale>
        <p:origin x="5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58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2400" y="1257300"/>
            <a:ext cx="11300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/>
              <a:t>Viết: Nghe-Viết: </a:t>
            </a:r>
          </a:p>
          <a:p>
            <a:pPr algn="ctr"/>
            <a:r>
              <a:rPr lang="vi-VN" sz="4000" dirty="0" smtClean="0"/>
              <a:t>Nhím nâu kết bạn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5012326-8B59-4FCE-8899-0A4A65DC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31" y="453240"/>
            <a:ext cx="582291" cy="582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7A3048C-F4D9-4A62-BBA8-093E72628535}"/>
              </a:ext>
            </a:extLst>
          </p:cNvPr>
          <p:cNvSpPr txBox="1"/>
          <p:nvPr/>
        </p:nvSpPr>
        <p:spPr>
          <a:xfrm>
            <a:off x="2844053" y="419137"/>
            <a:ext cx="75189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 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D995666-0594-4148-A17C-CC7AFC5C0A30}"/>
              </a:ext>
            </a:extLst>
          </p:cNvPr>
          <p:cNvGrpSpPr/>
          <p:nvPr/>
        </p:nvGrpSpPr>
        <p:grpSpPr>
          <a:xfrm>
            <a:off x="900328" y="1283852"/>
            <a:ext cx="5026883" cy="3894721"/>
            <a:chOff x="167952" y="477288"/>
            <a:chExt cx="3551126" cy="3894721"/>
          </a:xfrm>
        </p:grpSpPr>
        <p:sp>
          <p:nvSpPr>
            <p:cNvPr id="23" name="Rectangle 4">
              <a:extLst>
                <a:ext uri="{FF2B5EF4-FFF2-40B4-BE49-F238E27FC236}">
                  <a16:creationId xmlns="" xmlns:a16="http://schemas.microsoft.com/office/drawing/2014/main" id="{36FE06AB-F2FE-4E7C-80C1-2CE633C89ABE}"/>
                </a:ext>
              </a:extLst>
            </p:cNvPr>
            <p:cNvSpPr/>
            <p:nvPr/>
          </p:nvSpPr>
          <p:spPr>
            <a:xfrm>
              <a:off x="167952" y="477288"/>
              <a:ext cx="3551126" cy="3894721"/>
            </a:xfrm>
            <a:custGeom>
              <a:avLst/>
              <a:gdLst>
                <a:gd name="connsiteX0" fmla="*/ 0 w 3551126"/>
                <a:gd name="connsiteY0" fmla="*/ 0 h 2398349"/>
                <a:gd name="connsiteX1" fmla="*/ 3551126 w 3551126"/>
                <a:gd name="connsiteY1" fmla="*/ 0 h 2398349"/>
                <a:gd name="connsiteX2" fmla="*/ 3551126 w 3551126"/>
                <a:gd name="connsiteY2" fmla="*/ 2398349 h 2398349"/>
                <a:gd name="connsiteX3" fmla="*/ 0 w 3551126"/>
                <a:gd name="connsiteY3" fmla="*/ 2398349 h 2398349"/>
                <a:gd name="connsiteX4" fmla="*/ 0 w 3551126"/>
                <a:gd name="connsiteY4" fmla="*/ 0 h 239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126" h="2398349" fill="none" extrusionOk="0">
                  <a:moveTo>
                    <a:pt x="0" y="0"/>
                  </a:moveTo>
                  <a:cubicBezTo>
                    <a:pt x="447019" y="106216"/>
                    <a:pt x="2667521" y="-142119"/>
                    <a:pt x="3551126" y="0"/>
                  </a:cubicBezTo>
                  <a:cubicBezTo>
                    <a:pt x="3550615" y="931146"/>
                    <a:pt x="3550356" y="1761542"/>
                    <a:pt x="3551126" y="2398349"/>
                  </a:cubicBezTo>
                  <a:cubicBezTo>
                    <a:pt x="2369408" y="2369121"/>
                    <a:pt x="820374" y="2382655"/>
                    <a:pt x="0" y="2398349"/>
                  </a:cubicBezTo>
                  <a:cubicBezTo>
                    <a:pt x="-56229" y="1650234"/>
                    <a:pt x="-65128" y="1177510"/>
                    <a:pt x="0" y="0"/>
                  </a:cubicBezTo>
                  <a:close/>
                </a:path>
                <a:path w="3551126" h="2398349" stroke="0" extrusionOk="0">
                  <a:moveTo>
                    <a:pt x="0" y="0"/>
                  </a:moveTo>
                  <a:cubicBezTo>
                    <a:pt x="1490653" y="-71603"/>
                    <a:pt x="2648211" y="126493"/>
                    <a:pt x="3551126" y="0"/>
                  </a:cubicBezTo>
                  <a:cubicBezTo>
                    <a:pt x="3461936" y="607785"/>
                    <a:pt x="3706910" y="2146542"/>
                    <a:pt x="3551126" y="2398349"/>
                  </a:cubicBezTo>
                  <a:cubicBezTo>
                    <a:pt x="1946772" y="2443193"/>
                    <a:pt x="1461798" y="2241462"/>
                    <a:pt x="0" y="2398349"/>
                  </a:cubicBezTo>
                  <a:cubicBezTo>
                    <a:pt x="-31925" y="2074116"/>
                    <a:pt x="67210" y="101330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Suối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	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óp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ra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mênh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mông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Bao)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014749F-42D2-4695-B5BC-04EEE09A0640}"/>
                </a:ext>
              </a:extLst>
            </p:cNvPr>
            <p:cNvSpPr/>
            <p:nvPr/>
          </p:nvSpPr>
          <p:spPr>
            <a:xfrm>
              <a:off x="796670" y="976757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AAFCB764-518F-4A26-A63B-2A17454B638D}"/>
                </a:ext>
              </a:extLst>
            </p:cNvPr>
            <p:cNvSpPr/>
            <p:nvPr/>
          </p:nvSpPr>
          <p:spPr>
            <a:xfrm>
              <a:off x="174458" y="1498801"/>
              <a:ext cx="392638" cy="34068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A26D596-8C94-4455-AB8F-1E04850D4BED}"/>
              </a:ext>
            </a:extLst>
          </p:cNvPr>
          <p:cNvGrpSpPr/>
          <p:nvPr/>
        </p:nvGrpSpPr>
        <p:grpSpPr>
          <a:xfrm>
            <a:off x="6401584" y="1283852"/>
            <a:ext cx="5173749" cy="3663888"/>
            <a:chOff x="2958196" y="778545"/>
            <a:chExt cx="3654876" cy="3663888"/>
          </a:xfrm>
        </p:grpSpPr>
        <p:sp>
          <p:nvSpPr>
            <p:cNvPr id="27" name="Rectangle 5">
              <a:extLst>
                <a:ext uri="{FF2B5EF4-FFF2-40B4-BE49-F238E27FC236}">
                  <a16:creationId xmlns="" xmlns:a16="http://schemas.microsoft.com/office/drawing/2014/main" id="{F1D7C1F2-D753-421D-B860-5870E287B52D}"/>
                </a:ext>
              </a:extLst>
            </p:cNvPr>
            <p:cNvSpPr/>
            <p:nvPr/>
          </p:nvSpPr>
          <p:spPr>
            <a:xfrm>
              <a:off x="2958196" y="778545"/>
              <a:ext cx="3654876" cy="3663888"/>
            </a:xfrm>
            <a:custGeom>
              <a:avLst/>
              <a:gdLst>
                <a:gd name="connsiteX0" fmla="*/ 0 w 3654876"/>
                <a:gd name="connsiteY0" fmla="*/ 0 h 1573701"/>
                <a:gd name="connsiteX1" fmla="*/ 645695 w 3654876"/>
                <a:gd name="connsiteY1" fmla="*/ 0 h 1573701"/>
                <a:gd name="connsiteX2" fmla="*/ 1254841 w 3654876"/>
                <a:gd name="connsiteY2" fmla="*/ 0 h 1573701"/>
                <a:gd name="connsiteX3" fmla="*/ 1863987 w 3654876"/>
                <a:gd name="connsiteY3" fmla="*/ 0 h 1573701"/>
                <a:gd name="connsiteX4" fmla="*/ 2546230 w 3654876"/>
                <a:gd name="connsiteY4" fmla="*/ 0 h 1573701"/>
                <a:gd name="connsiteX5" fmla="*/ 3654876 w 3654876"/>
                <a:gd name="connsiteY5" fmla="*/ 0 h 1573701"/>
                <a:gd name="connsiteX6" fmla="*/ 3654876 w 3654876"/>
                <a:gd name="connsiteY6" fmla="*/ 508830 h 1573701"/>
                <a:gd name="connsiteX7" fmla="*/ 3654876 w 3654876"/>
                <a:gd name="connsiteY7" fmla="*/ 1033397 h 1573701"/>
                <a:gd name="connsiteX8" fmla="*/ 3654876 w 3654876"/>
                <a:gd name="connsiteY8" fmla="*/ 1573701 h 1573701"/>
                <a:gd name="connsiteX9" fmla="*/ 3009181 w 3654876"/>
                <a:gd name="connsiteY9" fmla="*/ 1573701 h 1573701"/>
                <a:gd name="connsiteX10" fmla="*/ 2363486 w 3654876"/>
                <a:gd name="connsiteY10" fmla="*/ 1573701 h 1573701"/>
                <a:gd name="connsiteX11" fmla="*/ 1790889 w 3654876"/>
                <a:gd name="connsiteY11" fmla="*/ 1573701 h 1573701"/>
                <a:gd name="connsiteX12" fmla="*/ 1254841 w 3654876"/>
                <a:gd name="connsiteY12" fmla="*/ 1573701 h 1573701"/>
                <a:gd name="connsiteX13" fmla="*/ 755341 w 3654876"/>
                <a:gd name="connsiteY13" fmla="*/ 1573701 h 1573701"/>
                <a:gd name="connsiteX14" fmla="*/ 0 w 3654876"/>
                <a:gd name="connsiteY14" fmla="*/ 1573701 h 1573701"/>
                <a:gd name="connsiteX15" fmla="*/ 0 w 3654876"/>
                <a:gd name="connsiteY15" fmla="*/ 1049134 h 1573701"/>
                <a:gd name="connsiteX16" fmla="*/ 0 w 3654876"/>
                <a:gd name="connsiteY16" fmla="*/ 540304 h 1573701"/>
                <a:gd name="connsiteX17" fmla="*/ 0 w 3654876"/>
                <a:gd name="connsiteY17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54876" h="1573701" fill="none" extrusionOk="0">
                  <a:moveTo>
                    <a:pt x="0" y="0"/>
                  </a:moveTo>
                  <a:cubicBezTo>
                    <a:pt x="235830" y="-997"/>
                    <a:pt x="504485" y="8478"/>
                    <a:pt x="645695" y="0"/>
                  </a:cubicBezTo>
                  <a:cubicBezTo>
                    <a:pt x="786906" y="-8478"/>
                    <a:pt x="1065083" y="17661"/>
                    <a:pt x="1254841" y="0"/>
                  </a:cubicBezTo>
                  <a:cubicBezTo>
                    <a:pt x="1444599" y="-17661"/>
                    <a:pt x="1595964" y="-5825"/>
                    <a:pt x="1863987" y="0"/>
                  </a:cubicBezTo>
                  <a:cubicBezTo>
                    <a:pt x="2132010" y="5825"/>
                    <a:pt x="2346017" y="-7209"/>
                    <a:pt x="2546230" y="0"/>
                  </a:cubicBezTo>
                  <a:cubicBezTo>
                    <a:pt x="2746443" y="7209"/>
                    <a:pt x="3120832" y="-30188"/>
                    <a:pt x="3654876" y="0"/>
                  </a:cubicBezTo>
                  <a:cubicBezTo>
                    <a:pt x="3647562" y="133155"/>
                    <a:pt x="3659291" y="303731"/>
                    <a:pt x="3654876" y="508830"/>
                  </a:cubicBezTo>
                  <a:cubicBezTo>
                    <a:pt x="3650462" y="713929"/>
                    <a:pt x="3673633" y="790837"/>
                    <a:pt x="3654876" y="1033397"/>
                  </a:cubicBezTo>
                  <a:cubicBezTo>
                    <a:pt x="3636119" y="1275957"/>
                    <a:pt x="3635949" y="1422874"/>
                    <a:pt x="3654876" y="1573701"/>
                  </a:cubicBezTo>
                  <a:cubicBezTo>
                    <a:pt x="3365759" y="1552654"/>
                    <a:pt x="3202240" y="1593596"/>
                    <a:pt x="3009181" y="1573701"/>
                  </a:cubicBezTo>
                  <a:cubicBezTo>
                    <a:pt x="2816123" y="1553806"/>
                    <a:pt x="2654159" y="1567543"/>
                    <a:pt x="2363486" y="1573701"/>
                  </a:cubicBezTo>
                  <a:cubicBezTo>
                    <a:pt x="2072814" y="1579859"/>
                    <a:pt x="1932973" y="1600759"/>
                    <a:pt x="1790889" y="1573701"/>
                  </a:cubicBezTo>
                  <a:cubicBezTo>
                    <a:pt x="1648805" y="1546643"/>
                    <a:pt x="1508451" y="1562114"/>
                    <a:pt x="1254841" y="1573701"/>
                  </a:cubicBezTo>
                  <a:cubicBezTo>
                    <a:pt x="1001231" y="1585288"/>
                    <a:pt x="889511" y="1586746"/>
                    <a:pt x="755341" y="1573701"/>
                  </a:cubicBezTo>
                  <a:cubicBezTo>
                    <a:pt x="621171" y="1560656"/>
                    <a:pt x="167993" y="1609217"/>
                    <a:pt x="0" y="1573701"/>
                  </a:cubicBezTo>
                  <a:cubicBezTo>
                    <a:pt x="1967" y="1317696"/>
                    <a:pt x="13263" y="1215968"/>
                    <a:pt x="0" y="1049134"/>
                  </a:cubicBezTo>
                  <a:cubicBezTo>
                    <a:pt x="-13263" y="882300"/>
                    <a:pt x="-14609" y="654926"/>
                    <a:pt x="0" y="540304"/>
                  </a:cubicBezTo>
                  <a:cubicBezTo>
                    <a:pt x="14609" y="425682"/>
                    <a:pt x="-20140" y="194995"/>
                    <a:pt x="0" y="0"/>
                  </a:cubicBezTo>
                  <a:close/>
                </a:path>
                <a:path w="3654876" h="1573701" stroke="0" extrusionOk="0">
                  <a:moveTo>
                    <a:pt x="0" y="0"/>
                  </a:moveTo>
                  <a:cubicBezTo>
                    <a:pt x="176289" y="8138"/>
                    <a:pt x="346156" y="6443"/>
                    <a:pt x="609146" y="0"/>
                  </a:cubicBezTo>
                  <a:cubicBezTo>
                    <a:pt x="872136" y="-6443"/>
                    <a:pt x="1107402" y="-31909"/>
                    <a:pt x="1254841" y="0"/>
                  </a:cubicBezTo>
                  <a:cubicBezTo>
                    <a:pt x="1402280" y="31909"/>
                    <a:pt x="1683147" y="-19221"/>
                    <a:pt x="1827438" y="0"/>
                  </a:cubicBezTo>
                  <a:cubicBezTo>
                    <a:pt x="1971729" y="19221"/>
                    <a:pt x="2181129" y="14049"/>
                    <a:pt x="2509682" y="0"/>
                  </a:cubicBezTo>
                  <a:cubicBezTo>
                    <a:pt x="2838235" y="-14049"/>
                    <a:pt x="2876400" y="-26962"/>
                    <a:pt x="3118828" y="0"/>
                  </a:cubicBezTo>
                  <a:cubicBezTo>
                    <a:pt x="3361256" y="26962"/>
                    <a:pt x="3538467" y="5020"/>
                    <a:pt x="3654876" y="0"/>
                  </a:cubicBezTo>
                  <a:cubicBezTo>
                    <a:pt x="3658211" y="105117"/>
                    <a:pt x="3634502" y="284317"/>
                    <a:pt x="3654876" y="493093"/>
                  </a:cubicBezTo>
                  <a:cubicBezTo>
                    <a:pt x="3675250" y="701869"/>
                    <a:pt x="3672186" y="755636"/>
                    <a:pt x="3654876" y="1017660"/>
                  </a:cubicBezTo>
                  <a:cubicBezTo>
                    <a:pt x="3637566" y="1279684"/>
                    <a:pt x="3673332" y="1361665"/>
                    <a:pt x="3654876" y="1573701"/>
                  </a:cubicBezTo>
                  <a:cubicBezTo>
                    <a:pt x="3492297" y="1569572"/>
                    <a:pt x="3159377" y="1566665"/>
                    <a:pt x="3009181" y="1573701"/>
                  </a:cubicBezTo>
                  <a:cubicBezTo>
                    <a:pt x="2858986" y="1580737"/>
                    <a:pt x="2620885" y="1598953"/>
                    <a:pt x="2473133" y="1573701"/>
                  </a:cubicBezTo>
                  <a:cubicBezTo>
                    <a:pt x="2325381" y="1548449"/>
                    <a:pt x="2074088" y="1584958"/>
                    <a:pt x="1973633" y="1573701"/>
                  </a:cubicBezTo>
                  <a:cubicBezTo>
                    <a:pt x="1873178" y="1562444"/>
                    <a:pt x="1531251" y="1574258"/>
                    <a:pt x="1401036" y="1573701"/>
                  </a:cubicBezTo>
                  <a:cubicBezTo>
                    <a:pt x="1270821" y="1573144"/>
                    <a:pt x="1047181" y="1594566"/>
                    <a:pt x="864987" y="1573701"/>
                  </a:cubicBezTo>
                  <a:cubicBezTo>
                    <a:pt x="682793" y="1552836"/>
                    <a:pt x="175395" y="1572253"/>
                    <a:pt x="0" y="1573701"/>
                  </a:cubicBezTo>
                  <a:cubicBezTo>
                    <a:pt x="-15033" y="1455717"/>
                    <a:pt x="-19032" y="1185664"/>
                    <a:pt x="0" y="1064871"/>
                  </a:cubicBezTo>
                  <a:cubicBezTo>
                    <a:pt x="19032" y="944078"/>
                    <a:pt x="-7059" y="709510"/>
                    <a:pt x="0" y="571778"/>
                  </a:cubicBezTo>
                  <a:cubicBezTo>
                    <a:pt x="7059" y="434046"/>
                    <a:pt x="5305" y="134869"/>
                    <a:pt x="0" y="0"/>
                  </a:cubicBezTo>
                  <a:close/>
                </a:path>
              </a:pathLst>
            </a:custGeom>
            <a:solidFill>
              <a:srgbClr val="FFAB40">
                <a:lumMod val="40000"/>
                <a:lumOff val="60000"/>
              </a:srgbClr>
            </a:solidFill>
            <a:ln w="19050">
              <a:solidFill>
                <a:srgbClr val="FFAB40">
                  <a:lumMod val="5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ấc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chín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D482CC60-87BA-4F63-BE31-498871C71EBA}"/>
                </a:ext>
              </a:extLst>
            </p:cNvPr>
            <p:cNvSpPr/>
            <p:nvPr/>
          </p:nvSpPr>
          <p:spPr>
            <a:xfrm>
              <a:off x="3682414" y="1075105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65560CC-2D21-4E02-A82A-3F01E2B7B691}"/>
                </a:ext>
              </a:extLst>
            </p:cNvPr>
            <p:cNvSpPr/>
            <p:nvPr/>
          </p:nvSpPr>
          <p:spPr>
            <a:xfrm>
              <a:off x="3682414" y="1795321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75090ED-49F1-4098-BEBE-55340E4AE74D}"/>
              </a:ext>
            </a:extLst>
          </p:cNvPr>
          <p:cNvGrpSpPr/>
          <p:nvPr/>
        </p:nvGrpSpPr>
        <p:grpSpPr>
          <a:xfrm>
            <a:off x="3695697" y="4316740"/>
            <a:ext cx="6667276" cy="2186561"/>
            <a:chOff x="2299244" y="3239801"/>
            <a:chExt cx="4709944" cy="2186561"/>
          </a:xfrm>
        </p:grpSpPr>
        <p:sp>
          <p:nvSpPr>
            <p:cNvPr id="31" name="Rectangle 6">
              <a:extLst>
                <a:ext uri="{FF2B5EF4-FFF2-40B4-BE49-F238E27FC236}">
                  <a16:creationId xmlns="" xmlns:a16="http://schemas.microsoft.com/office/drawing/2014/main" id="{37AE10F7-F656-4DE8-9497-DB98E3220E24}"/>
                </a:ext>
              </a:extLst>
            </p:cNvPr>
            <p:cNvSpPr/>
            <p:nvPr/>
          </p:nvSpPr>
          <p:spPr>
            <a:xfrm>
              <a:off x="2299244" y="3239801"/>
              <a:ext cx="4709944" cy="2186561"/>
            </a:xfrm>
            <a:custGeom>
              <a:avLst/>
              <a:gdLst>
                <a:gd name="connsiteX0" fmla="*/ 0 w 4033476"/>
                <a:gd name="connsiteY0" fmla="*/ 0 h 1573701"/>
                <a:gd name="connsiteX1" fmla="*/ 4033476 w 4033476"/>
                <a:gd name="connsiteY1" fmla="*/ 0 h 1573701"/>
                <a:gd name="connsiteX2" fmla="*/ 4033476 w 4033476"/>
                <a:gd name="connsiteY2" fmla="*/ 1573701 h 1573701"/>
                <a:gd name="connsiteX3" fmla="*/ 0 w 4033476"/>
                <a:gd name="connsiteY3" fmla="*/ 1573701 h 1573701"/>
                <a:gd name="connsiteX4" fmla="*/ 0 w 4033476"/>
                <a:gd name="connsiteY4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476" h="1573701" fill="none" extrusionOk="0">
                  <a:moveTo>
                    <a:pt x="0" y="0"/>
                  </a:moveTo>
                  <a:cubicBezTo>
                    <a:pt x="838292" y="106216"/>
                    <a:pt x="2085341" y="-142119"/>
                    <a:pt x="4033476" y="0"/>
                  </a:cubicBezTo>
                  <a:cubicBezTo>
                    <a:pt x="4107877" y="436141"/>
                    <a:pt x="4000960" y="1310592"/>
                    <a:pt x="4033476" y="1573701"/>
                  </a:cubicBezTo>
                  <a:cubicBezTo>
                    <a:pt x="2638353" y="1544473"/>
                    <a:pt x="1004376" y="1558007"/>
                    <a:pt x="0" y="1573701"/>
                  </a:cubicBezTo>
                  <a:cubicBezTo>
                    <a:pt x="-12839" y="1320479"/>
                    <a:pt x="-43820" y="523480"/>
                    <a:pt x="0" y="0"/>
                  </a:cubicBezTo>
                  <a:close/>
                </a:path>
                <a:path w="4033476" h="1573701" stroke="0" extrusionOk="0">
                  <a:moveTo>
                    <a:pt x="0" y="0"/>
                  </a:moveTo>
                  <a:cubicBezTo>
                    <a:pt x="1104618" y="-71603"/>
                    <a:pt x="2513060" y="126493"/>
                    <a:pt x="4033476" y="0"/>
                  </a:cubicBezTo>
                  <a:cubicBezTo>
                    <a:pt x="4152213" y="434530"/>
                    <a:pt x="4152679" y="1374077"/>
                    <a:pt x="4033476" y="1573701"/>
                  </a:cubicBezTo>
                  <a:cubicBezTo>
                    <a:pt x="2929534" y="1618545"/>
                    <a:pt x="1094751" y="1416814"/>
                    <a:pt x="0" y="1573701"/>
                  </a:cubicBezTo>
                  <a:cubicBezTo>
                    <a:pt x="11103" y="1092919"/>
                    <a:pt x="-95096" y="425119"/>
                    <a:pt x="0" y="0"/>
                  </a:cubicBezTo>
                  <a:close/>
                </a:path>
              </a:pathLst>
            </a:custGeom>
            <a:solidFill>
              <a:srgbClr val="BAE5E4"/>
            </a:solidFill>
            <a:ln w="28575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bài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E4D9F0FB-1751-4F01-BA11-93AB3097076E}"/>
                </a:ext>
              </a:extLst>
            </p:cNvPr>
            <p:cNvSpPr/>
            <p:nvPr/>
          </p:nvSpPr>
          <p:spPr>
            <a:xfrm>
              <a:off x="3191886" y="3465899"/>
              <a:ext cx="324852" cy="46166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CE028C3-19B5-4484-80D2-27297046BE79}"/>
              </a:ext>
            </a:extLst>
          </p:cNvPr>
          <p:cNvSpPr/>
          <p:nvPr/>
        </p:nvSpPr>
        <p:spPr>
          <a:xfrm>
            <a:off x="2028864" y="15845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  <a:endParaRPr lang="x-none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D576EE4-1721-462D-94EB-92AB2BF23F54}"/>
              </a:ext>
            </a:extLst>
          </p:cNvPr>
          <p:cNvSpPr/>
          <p:nvPr/>
        </p:nvSpPr>
        <p:spPr>
          <a:xfrm>
            <a:off x="1138008" y="2160375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C561111-99B8-4E66-8E8E-09D4B0405B19}"/>
              </a:ext>
            </a:extLst>
          </p:cNvPr>
          <p:cNvSpPr/>
          <p:nvPr/>
        </p:nvSpPr>
        <p:spPr>
          <a:xfrm>
            <a:off x="7701715" y="14259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8091B79-64E6-4877-ACCD-68318569D354}"/>
              </a:ext>
            </a:extLst>
          </p:cNvPr>
          <p:cNvSpPr/>
          <p:nvPr/>
        </p:nvSpPr>
        <p:spPr>
          <a:xfrm>
            <a:off x="7678526" y="21757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06C18E6-19A6-4116-9ADE-640C7DE7086B}"/>
              </a:ext>
            </a:extLst>
          </p:cNvPr>
          <p:cNvSpPr/>
          <p:nvPr/>
        </p:nvSpPr>
        <p:spPr>
          <a:xfrm>
            <a:off x="4959298" y="4510939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252341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2C368E-348A-4422-A5BF-A9BAA691A726}"/>
              </a:ext>
            </a:extLst>
          </p:cNvPr>
          <p:cNvSpPr txBox="1"/>
          <p:nvPr/>
        </p:nvSpPr>
        <p:spPr>
          <a:xfrm>
            <a:off x="2205319" y="2668772"/>
            <a:ext cx="7160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iet 4 Luyen tu va cau- Tuần 28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Tiet 4 Luyen tu va cau- Tuần 28 (1)</Template>
  <TotalTime>7</TotalTime>
  <Words>84</Words>
  <Application>Microsoft Office PowerPoint</Application>
  <PresentationFormat>Custom</PresentationFormat>
  <Paragraphs>23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Tiet 4 Luyen tu va cau- Tuần 28 (1)</vt:lpstr>
      <vt:lpstr>1_Office Theme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MR.DUNG</dc:creator>
  <cp:lastModifiedBy>MR.DUNG</cp:lastModifiedBy>
  <cp:revision>2</cp:revision>
  <dcterms:created xsi:type="dcterms:W3CDTF">2024-11-21T08:13:49Z</dcterms:created>
  <dcterms:modified xsi:type="dcterms:W3CDTF">2024-11-21T08:21:45Z</dcterms:modified>
</cp:coreProperties>
</file>