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9"/>
  </p:notesMasterIdLst>
  <p:sldIdLst>
    <p:sldId id="2884" r:id="rId4"/>
    <p:sldId id="265" r:id="rId5"/>
    <p:sldId id="260" r:id="rId6"/>
    <p:sldId id="336" r:id="rId7"/>
    <p:sldId id="332" r:id="rId8"/>
    <p:sldId id="333" r:id="rId9"/>
    <p:sldId id="334" r:id="rId10"/>
    <p:sldId id="335" r:id="rId11"/>
    <p:sldId id="326" r:id="rId12"/>
    <p:sldId id="327" r:id="rId13"/>
    <p:sldId id="331" r:id="rId14"/>
    <p:sldId id="329" r:id="rId15"/>
    <p:sldId id="330" r:id="rId16"/>
    <p:sldId id="328" r:id="rId17"/>
    <p:sldId id="28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565604" y="1559288"/>
            <a:ext cx="11315918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vi-VN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10: Phép cộng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121" y="848352"/>
            <a:ext cx="2230362" cy="991397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1545192" y="1954128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2399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b="68250"/>
          <a:stretch/>
        </p:blipFill>
        <p:spPr>
          <a:xfrm>
            <a:off x="4562551" y="740459"/>
            <a:ext cx="5577547" cy="190941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33439" b="34811"/>
          <a:stretch/>
        </p:blipFill>
        <p:spPr>
          <a:xfrm>
            <a:off x="4562552" y="2474291"/>
            <a:ext cx="5577547" cy="190941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-182" t="68398" r="182" b="-148"/>
          <a:stretch/>
        </p:blipFill>
        <p:spPr>
          <a:xfrm>
            <a:off x="4562551" y="4293185"/>
            <a:ext cx="5577547" cy="19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79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404401" y="3363831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842241" y="3363831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34720" y="3360800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411391" y="3360799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4479" y="1652657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64117" y="2752529"/>
            <a:ext cx="2134868" cy="2134868"/>
            <a:chOff x="754733" y="2276883"/>
            <a:chExt cx="1601707" cy="1601707"/>
          </a:xfrm>
        </p:grpSpPr>
        <p:sp>
          <p:nvSpPr>
            <p:cNvPr id="27" name="Oval 26"/>
            <p:cNvSpPr/>
            <p:nvPr/>
          </p:nvSpPr>
          <p:spPr>
            <a:xfrm>
              <a:off x="1483112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4733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5093352" y="2752529"/>
            <a:ext cx="2134868" cy="2134868"/>
            <a:chOff x="4077812" y="2276883"/>
            <a:chExt cx="1601707" cy="1601707"/>
          </a:xfrm>
        </p:grpSpPr>
        <p:sp>
          <p:nvSpPr>
            <p:cNvPr id="30" name="Oval 29"/>
            <p:cNvSpPr/>
            <p:nvPr/>
          </p:nvSpPr>
          <p:spPr>
            <a:xfrm>
              <a:off x="4795024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2" name="Picture 3" descr="F:\AAA-LÀM ẢNH SLIDE\Bai10-LT1-3a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77812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1967126" y="2752529"/>
            <a:ext cx="2134868" cy="2134868"/>
            <a:chOff x="1732329" y="2276883"/>
            <a:chExt cx="1601707" cy="1601707"/>
          </a:xfrm>
        </p:grpSpPr>
        <p:sp>
          <p:nvSpPr>
            <p:cNvPr id="28" name="Oval 27"/>
            <p:cNvSpPr/>
            <p:nvPr/>
          </p:nvSpPr>
          <p:spPr>
            <a:xfrm>
              <a:off x="2453268" y="3222702"/>
              <a:ext cx="156118" cy="15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3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2329" y="2276883"/>
              <a:ext cx="1601707" cy="1601707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3275090" y="2752529"/>
            <a:ext cx="2134868" cy="2134868"/>
            <a:chOff x="2713642" y="2276883"/>
            <a:chExt cx="1601707" cy="1601707"/>
          </a:xfrm>
        </p:grpSpPr>
        <p:sp>
          <p:nvSpPr>
            <p:cNvPr id="29" name="Oval 28"/>
            <p:cNvSpPr/>
            <p:nvPr/>
          </p:nvSpPr>
          <p:spPr>
            <a:xfrm>
              <a:off x="3445727" y="3200400"/>
              <a:ext cx="144966" cy="144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5" name="Picture 2" descr="F:\AAA-LÀM ẢNH SLIDE\Bai10-LT1-3a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3642" y="2276883"/>
              <a:ext cx="1601707" cy="1601707"/>
            </a:xfrm>
            <a:prstGeom prst="rect">
              <a:avLst/>
            </a:prstGeom>
            <a:noFill/>
          </p:spPr>
        </p:pic>
      </p:grp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5570" y="336034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77805" y="338438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70061" y="338438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pic>
        <p:nvPicPr>
          <p:cNvPr id="4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050" y="697062"/>
            <a:ext cx="2230362" cy="991397"/>
          </a:xfrm>
          <a:prstGeom prst="rect">
            <a:avLst/>
          </a:prstGeom>
          <a:noFill/>
        </p:spPr>
      </p:pic>
      <p:sp>
        <p:nvSpPr>
          <p:cNvPr id="2" name="Action Button: Home 1">
            <a:hlinkClick r:id="rId5" action="ppaction://hlinksldjump" highlightClick="1"/>
          </p:cNvPr>
          <p:cNvSpPr/>
          <p:nvPr/>
        </p:nvSpPr>
        <p:spPr>
          <a:xfrm>
            <a:off x="11610492" y="6219544"/>
            <a:ext cx="504799" cy="5047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91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10541526" y="3369109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8979366" y="3369109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8971845" y="3366078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10548516" y="3366077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32695" y="3365626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314930" y="338966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907186" y="338966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063602" y="2100791"/>
            <a:ext cx="1984124" cy="1984124"/>
            <a:chOff x="1548238" y="1576041"/>
            <a:chExt cx="1488610" cy="1488610"/>
          </a:xfrm>
        </p:grpSpPr>
        <p:sp>
          <p:nvSpPr>
            <p:cNvPr id="41" name="Oval 40"/>
            <p:cNvSpPr/>
            <p:nvPr/>
          </p:nvSpPr>
          <p:spPr>
            <a:xfrm>
              <a:off x="2219093" y="2286000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9" name="Picture 2" descr="F:\AAA-LÀM ẢNH SLIDE\Bai10-LT1-3b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8238" y="1576041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>
            <a:off x="963730" y="3490494"/>
            <a:ext cx="1984124" cy="1984124"/>
            <a:chOff x="723048" y="2618680"/>
            <a:chExt cx="1488610" cy="1488610"/>
          </a:xfrm>
        </p:grpSpPr>
        <p:sp>
          <p:nvSpPr>
            <p:cNvPr id="46" name="Oval 45"/>
            <p:cNvSpPr/>
            <p:nvPr/>
          </p:nvSpPr>
          <p:spPr>
            <a:xfrm>
              <a:off x="1412488" y="3352800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0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048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9" name="Group 58"/>
          <p:cNvGrpSpPr/>
          <p:nvPr/>
        </p:nvGrpSpPr>
        <p:grpSpPr>
          <a:xfrm>
            <a:off x="2950438" y="3490494"/>
            <a:ext cx="1984124" cy="1984124"/>
            <a:chOff x="2213596" y="2618680"/>
            <a:chExt cx="1488610" cy="1488610"/>
          </a:xfrm>
        </p:grpSpPr>
        <p:sp>
          <p:nvSpPr>
            <p:cNvPr id="47" name="Oval 46"/>
            <p:cNvSpPr/>
            <p:nvPr/>
          </p:nvSpPr>
          <p:spPr>
            <a:xfrm>
              <a:off x="2925337" y="3371386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1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13596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4927237" y="3490494"/>
            <a:ext cx="1984124" cy="1984124"/>
            <a:chOff x="3696710" y="2618680"/>
            <a:chExt cx="1488610" cy="1488610"/>
          </a:xfrm>
        </p:grpSpPr>
        <p:sp>
          <p:nvSpPr>
            <p:cNvPr id="48" name="Oval 47"/>
            <p:cNvSpPr/>
            <p:nvPr/>
          </p:nvSpPr>
          <p:spPr>
            <a:xfrm>
              <a:off x="4404732" y="3356517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4" name="Picture 3" descr="F:\AAA-LÀM ẢNH SLIDE\Bai10-LT1-3b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6710" y="2618680"/>
              <a:ext cx="1488610" cy="1488610"/>
            </a:xfrm>
            <a:prstGeom prst="rect">
              <a:avLst/>
            </a:prstGeom>
            <a:noFill/>
          </p:spPr>
        </p:pic>
      </p:grpSp>
      <p:grpSp>
        <p:nvGrpSpPr>
          <p:cNvPr id="57" name="Group 56"/>
          <p:cNvGrpSpPr/>
          <p:nvPr/>
        </p:nvGrpSpPr>
        <p:grpSpPr>
          <a:xfrm>
            <a:off x="4050312" y="2100791"/>
            <a:ext cx="1984124" cy="1984124"/>
            <a:chOff x="3038788" y="1576041"/>
            <a:chExt cx="1488610" cy="1488610"/>
          </a:xfrm>
        </p:grpSpPr>
        <p:sp>
          <p:nvSpPr>
            <p:cNvPr id="43" name="Oval 42"/>
            <p:cNvSpPr/>
            <p:nvPr/>
          </p:nvSpPr>
          <p:spPr>
            <a:xfrm>
              <a:off x="3731942" y="2304586"/>
              <a:ext cx="223024" cy="223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5" name="Picture 2" descr="F:\AAA-LÀM ẢNH SLIDE\Bai10-LT1-3b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38788" y="1576041"/>
              <a:ext cx="1488610" cy="1488610"/>
            </a:xfrm>
            <a:prstGeom prst="rect">
              <a:avLst/>
            </a:prstGeom>
            <a:noFill/>
          </p:spPr>
        </p:pic>
      </p:grpSp>
      <p:sp>
        <p:nvSpPr>
          <p:cNvPr id="3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8146" y="1732932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163" y="741535"/>
            <a:ext cx="2230362" cy="991397"/>
          </a:xfrm>
          <a:prstGeom prst="rect">
            <a:avLst/>
          </a:prstGeom>
          <a:noFill/>
        </p:spPr>
      </p:pic>
      <p:sp>
        <p:nvSpPr>
          <p:cNvPr id="37" name="Action Button: Home 36">
            <a:hlinkClick r:id="rId5" action="ppaction://hlinksldjump" highlightClick="1"/>
          </p:cNvPr>
          <p:cNvSpPr/>
          <p:nvPr/>
        </p:nvSpPr>
        <p:spPr>
          <a:xfrm>
            <a:off x="11451003" y="5911200"/>
            <a:ext cx="504799" cy="5047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83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10450452" y="3264758"/>
            <a:ext cx="798367" cy="817781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7699241" y="3264758"/>
            <a:ext cx="798367" cy="817781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7691720" y="3261727"/>
            <a:ext cx="798367" cy="817781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10457442" y="3261726"/>
            <a:ext cx="798367" cy="817781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43163" y="2318786"/>
            <a:ext cx="6406010" cy="30023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76564" y="326127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29202" y="32853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816112" y="32853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90616" y="2201631"/>
            <a:ext cx="5393411" cy="3295224"/>
            <a:chOff x="968297" y="1629396"/>
            <a:chExt cx="4046463" cy="2472276"/>
          </a:xfrm>
        </p:grpSpPr>
        <p:pic>
          <p:nvPicPr>
            <p:cNvPr id="26" name="Picture 3" descr="F:\AAA-LÀM ẢNH SLIDE\Bai10-LT1-3c(2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8112" y="2313336"/>
              <a:ext cx="1104397" cy="1104397"/>
            </a:xfrm>
            <a:prstGeom prst="rect">
              <a:avLst/>
            </a:prstGeom>
            <a:noFill/>
          </p:spPr>
        </p:pic>
        <p:pic>
          <p:nvPicPr>
            <p:cNvPr id="27" name="Picture 3" descr="F:\AAA-LÀM ẢNH SLIDE\Bai10-LT1-3c(2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10363" y="2313336"/>
              <a:ext cx="1104397" cy="1104397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968297" y="1629396"/>
              <a:ext cx="3234283" cy="2472276"/>
              <a:chOff x="1102109" y="1629396"/>
              <a:chExt cx="3234283" cy="2472276"/>
            </a:xfrm>
          </p:grpSpPr>
          <p:pic>
            <p:nvPicPr>
              <p:cNvPr id="4098" name="Picture 2" descr="F:\AAA-LÀM ẢNH SLIDE\Bai10-LT1-3c(1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2109" y="1629396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4099" name="Picture 3" descr="F:\AAA-LÀM ẢNH SLIDE\Bai10-LT1-3c(2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1995" y="1629396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F:\AAA-LÀM ẢNH SLIDE\Bai10-LT1-3c(2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31995" y="2997275"/>
                <a:ext cx="1104397" cy="1104397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F:\AAA-LÀM ẢNH SLIDE\Bai10-LT1-3c(1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2109" y="2997275"/>
                <a:ext cx="1104397" cy="110439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10505" y="1626405"/>
            <a:ext cx="63047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</a:t>
            </a:r>
          </a:p>
        </p:txBody>
      </p:sp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44" y="545463"/>
            <a:ext cx="2230362" cy="991397"/>
          </a:xfrm>
          <a:prstGeom prst="rect">
            <a:avLst/>
          </a:prstGeom>
          <a:noFill/>
        </p:spPr>
      </p:pic>
      <p:sp>
        <p:nvSpPr>
          <p:cNvPr id="34" name="Action Button: Home 33">
            <a:hlinkClick r:id="rId5" action="ppaction://hlinksldjump" highlightClick="1"/>
          </p:cNvPr>
          <p:cNvSpPr/>
          <p:nvPr/>
        </p:nvSpPr>
        <p:spPr>
          <a:xfrm>
            <a:off x="11620638" y="6240809"/>
            <a:ext cx="504799" cy="5047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42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5"/>
          <p:cNvGrpSpPr/>
          <p:nvPr/>
        </p:nvGrpSpPr>
        <p:grpSpPr>
          <a:xfrm>
            <a:off x="2979691" y="2720451"/>
            <a:ext cx="798367" cy="817781"/>
            <a:chOff x="7632352" y="2681286"/>
            <a:chExt cx="405942" cy="415815"/>
          </a:xfrm>
        </p:grpSpPr>
        <p:sp>
          <p:nvSpPr>
            <p:cNvPr id="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9" name="Group 61"/>
          <p:cNvGrpSpPr/>
          <p:nvPr/>
        </p:nvGrpSpPr>
        <p:grpSpPr>
          <a:xfrm>
            <a:off x="2972169" y="2717420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5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33020" y="271696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15255" y="2741003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07510" y="2741003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6" name="Group 45"/>
          <p:cNvGrpSpPr/>
          <p:nvPr/>
        </p:nvGrpSpPr>
        <p:grpSpPr>
          <a:xfrm>
            <a:off x="8370048" y="2730358"/>
            <a:ext cx="798367" cy="817781"/>
            <a:chOff x="7632352" y="2681286"/>
            <a:chExt cx="405942" cy="415815"/>
          </a:xfrm>
        </p:grpSpPr>
        <p:sp>
          <p:nvSpPr>
            <p:cNvPr id="6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9" name="Group 61"/>
          <p:cNvGrpSpPr/>
          <p:nvPr/>
        </p:nvGrpSpPr>
        <p:grpSpPr>
          <a:xfrm>
            <a:off x="8362527" y="2727327"/>
            <a:ext cx="798367" cy="817781"/>
            <a:chOff x="7632352" y="2681286"/>
            <a:chExt cx="405942" cy="415815"/>
          </a:xfrm>
        </p:grpSpPr>
        <p:sp>
          <p:nvSpPr>
            <p:cNvPr id="7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7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23377" y="272687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5612" y="27509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97868" y="2750911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81" name="Group 45"/>
          <p:cNvGrpSpPr/>
          <p:nvPr/>
        </p:nvGrpSpPr>
        <p:grpSpPr>
          <a:xfrm>
            <a:off x="2974734" y="4826061"/>
            <a:ext cx="798367" cy="817781"/>
            <a:chOff x="7632352" y="2681286"/>
            <a:chExt cx="405942" cy="415815"/>
          </a:xfrm>
        </p:grpSpPr>
        <p:sp>
          <p:nvSpPr>
            <p:cNvPr id="8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4" name="Group 61"/>
          <p:cNvGrpSpPr/>
          <p:nvPr/>
        </p:nvGrpSpPr>
        <p:grpSpPr>
          <a:xfrm>
            <a:off x="2967212" y="4823030"/>
            <a:ext cx="798367" cy="817781"/>
            <a:chOff x="7632352" y="2681286"/>
            <a:chExt cx="405942" cy="415815"/>
          </a:xfrm>
        </p:grpSpPr>
        <p:sp>
          <p:nvSpPr>
            <p:cNvPr id="8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9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28063" y="482257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10298" y="484661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02553" y="4846614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96" name="Group 45"/>
          <p:cNvGrpSpPr/>
          <p:nvPr/>
        </p:nvGrpSpPr>
        <p:grpSpPr>
          <a:xfrm>
            <a:off x="8365091" y="4821105"/>
            <a:ext cx="798367" cy="817781"/>
            <a:chOff x="7632352" y="2681286"/>
            <a:chExt cx="405942" cy="415815"/>
          </a:xfrm>
        </p:grpSpPr>
        <p:sp>
          <p:nvSpPr>
            <p:cNvPr id="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9" name="Group 61"/>
          <p:cNvGrpSpPr/>
          <p:nvPr/>
        </p:nvGrpSpPr>
        <p:grpSpPr>
          <a:xfrm>
            <a:off x="8357570" y="4818075"/>
            <a:ext cx="798367" cy="817781"/>
            <a:chOff x="7632352" y="2681286"/>
            <a:chExt cx="405942" cy="415815"/>
          </a:xfrm>
        </p:grpSpPr>
        <p:sp>
          <p:nvSpPr>
            <p:cNvPr id="10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Calibri" panose="020F0502020204030204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10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118420" y="481762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0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00656" y="484165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+</a:t>
            </a:r>
          </a:p>
        </p:txBody>
      </p:sp>
      <p:sp>
        <p:nvSpPr>
          <p:cNvPr id="10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92911" y="484165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=</a:t>
            </a:r>
          </a:p>
        </p:txBody>
      </p:sp>
      <p:sp>
        <p:nvSpPr>
          <p:cNvPr id="10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0952" y="2726878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1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0952" y="481762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91314" y="2721925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91314" y="4812672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5332" b="1" dirty="0">
                <a:solidFill>
                  <a:srgbClr val="4472C4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5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82" y="739011"/>
            <a:ext cx="2230362" cy="991397"/>
          </a:xfrm>
          <a:prstGeom prst="rect">
            <a:avLst/>
          </a:prstGeom>
          <a:noFill/>
        </p:spPr>
      </p:pic>
      <p:sp>
        <p:nvSpPr>
          <p:cNvPr id="53" name="Rectangle 52"/>
          <p:cNvSpPr/>
          <p:nvPr/>
        </p:nvSpPr>
        <p:spPr>
          <a:xfrm>
            <a:off x="1237893" y="1788201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82027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970469" y="1431697"/>
            <a:ext cx="9375818" cy="11037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=""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72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31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870" y="833737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428042" y="1924350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b="80446"/>
          <a:stretch/>
        </p:blipFill>
        <p:spPr>
          <a:xfrm>
            <a:off x="3168345" y="848352"/>
            <a:ext cx="7134604" cy="1123593"/>
          </a:xfrm>
          <a:prstGeom prst="rect">
            <a:avLst/>
          </a:prstGeom>
        </p:spPr>
      </p:pic>
      <p:pic>
        <p:nvPicPr>
          <p:cNvPr id="102" name="Picture 10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20200" b="60246"/>
          <a:stretch/>
        </p:blipFill>
        <p:spPr>
          <a:xfrm>
            <a:off x="3168345" y="1876898"/>
            <a:ext cx="7134604" cy="1123593"/>
          </a:xfrm>
          <a:prstGeom prst="rect">
            <a:avLst/>
          </a:prstGeom>
        </p:spPr>
      </p:pic>
      <p:pic>
        <p:nvPicPr>
          <p:cNvPr id="103" name="Picture 10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38101" b="42345"/>
          <a:stretch/>
        </p:blipFill>
        <p:spPr>
          <a:xfrm>
            <a:off x="3168345" y="2905444"/>
            <a:ext cx="7134604" cy="1123593"/>
          </a:xfrm>
          <a:prstGeom prst="rect">
            <a:avLst/>
          </a:prstGeom>
        </p:spPr>
      </p:pic>
      <p:pic>
        <p:nvPicPr>
          <p:cNvPr id="111" name="Picture 1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59122" b="21324"/>
          <a:stretch/>
        </p:blipFill>
        <p:spPr>
          <a:xfrm>
            <a:off x="3168345" y="4024675"/>
            <a:ext cx="7134604" cy="1123593"/>
          </a:xfrm>
          <a:prstGeom prst="rect">
            <a:avLst/>
          </a:prstGeom>
        </p:spPr>
      </p:pic>
      <p:pic>
        <p:nvPicPr>
          <p:cNvPr id="112" name="Picture 11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-143" t="80307" r="143" b="139"/>
          <a:stretch/>
        </p:blipFill>
        <p:spPr>
          <a:xfrm>
            <a:off x="3253406" y="5053221"/>
            <a:ext cx="7134604" cy="11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509" y="815744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239469" y="1896689"/>
            <a:ext cx="115608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28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248" y="3532177"/>
            <a:ext cx="10023504" cy="1137302"/>
          </a:xfrm>
          <a:prstGeom prst="rect">
            <a:avLst/>
          </a:prstGeom>
          <a:noFill/>
        </p:spPr>
      </p:pic>
      <p:sp>
        <p:nvSpPr>
          <p:cNvPr id="5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87987" y="3804365"/>
            <a:ext cx="2433323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5 + 1 =</a:t>
            </a:r>
          </a:p>
        </p:txBody>
      </p:sp>
      <p:grpSp>
        <p:nvGrpSpPr>
          <p:cNvPr id="48" name="Group 21"/>
          <p:cNvGrpSpPr/>
          <p:nvPr/>
        </p:nvGrpSpPr>
        <p:grpSpPr>
          <a:xfrm>
            <a:off x="10210661" y="3773257"/>
            <a:ext cx="545375" cy="545841"/>
            <a:chOff x="7632352" y="2680938"/>
            <a:chExt cx="405942" cy="406292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1" name="Group 21"/>
          <p:cNvGrpSpPr/>
          <p:nvPr/>
        </p:nvGrpSpPr>
        <p:grpSpPr>
          <a:xfrm>
            <a:off x="10210661" y="3758519"/>
            <a:ext cx="545375" cy="560112"/>
            <a:chOff x="7632352" y="2670316"/>
            <a:chExt cx="405942" cy="416914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74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0690" y="3582129"/>
            <a:ext cx="995537" cy="995537"/>
          </a:xfrm>
          <a:prstGeom prst="rect">
            <a:avLst/>
          </a:prstGeom>
          <a:noFill/>
        </p:spPr>
      </p:pic>
      <p:pic>
        <p:nvPicPr>
          <p:cNvPr id="7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0559" y="3529958"/>
            <a:ext cx="995537" cy="995537"/>
          </a:xfrm>
          <a:prstGeom prst="rect">
            <a:avLst/>
          </a:prstGeom>
          <a:noFill/>
        </p:spPr>
      </p:pic>
      <p:pic>
        <p:nvPicPr>
          <p:cNvPr id="83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9532" y="3627074"/>
            <a:ext cx="995537" cy="995537"/>
          </a:xfrm>
          <a:prstGeom prst="rect">
            <a:avLst/>
          </a:prstGeom>
          <a:noFill/>
        </p:spPr>
      </p:pic>
      <p:pic>
        <p:nvPicPr>
          <p:cNvPr id="87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1847" y="3602548"/>
            <a:ext cx="995537" cy="995537"/>
          </a:xfrm>
          <a:prstGeom prst="rect">
            <a:avLst/>
          </a:prstGeom>
          <a:noFill/>
        </p:spPr>
      </p:pic>
      <p:pic>
        <p:nvPicPr>
          <p:cNvPr id="8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385" y="3576643"/>
            <a:ext cx="995537" cy="995537"/>
          </a:xfrm>
          <a:prstGeom prst="rect">
            <a:avLst/>
          </a:prstGeom>
          <a:noFill/>
        </p:spPr>
      </p:pic>
      <p:pic>
        <p:nvPicPr>
          <p:cNvPr id="89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9746" y="3549201"/>
            <a:ext cx="995537" cy="995537"/>
          </a:xfrm>
          <a:prstGeom prst="rect">
            <a:avLst/>
          </a:prstGeom>
          <a:noFill/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11548388" y="6252342"/>
            <a:ext cx="441224" cy="4412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0169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51" y="1096973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498468" y="2318955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733369" y="3801949"/>
            <a:ext cx="2313105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4 + 2 =</a:t>
            </a:r>
          </a:p>
        </p:txBody>
      </p:sp>
      <p:pic>
        <p:nvPicPr>
          <p:cNvPr id="56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468" y="3576635"/>
            <a:ext cx="995537" cy="995537"/>
          </a:xfrm>
          <a:prstGeom prst="rect">
            <a:avLst/>
          </a:prstGeom>
          <a:noFill/>
        </p:spPr>
      </p:pic>
      <p:pic>
        <p:nvPicPr>
          <p:cNvPr id="5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945" y="3585944"/>
            <a:ext cx="995537" cy="995537"/>
          </a:xfrm>
          <a:prstGeom prst="rect">
            <a:avLst/>
          </a:prstGeom>
          <a:noFill/>
        </p:spPr>
      </p:pic>
      <p:pic>
        <p:nvPicPr>
          <p:cNvPr id="59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726" y="3576635"/>
            <a:ext cx="995537" cy="995537"/>
          </a:xfrm>
          <a:prstGeom prst="rect">
            <a:avLst/>
          </a:prstGeom>
          <a:noFill/>
        </p:spPr>
      </p:pic>
      <p:pic>
        <p:nvPicPr>
          <p:cNvPr id="60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864" y="3576635"/>
            <a:ext cx="995537" cy="995537"/>
          </a:xfrm>
          <a:prstGeom prst="rect">
            <a:avLst/>
          </a:prstGeom>
          <a:noFill/>
        </p:spPr>
      </p:pic>
      <p:grpSp>
        <p:nvGrpSpPr>
          <p:cNvPr id="62" name="Group 21"/>
          <p:cNvGrpSpPr/>
          <p:nvPr/>
        </p:nvGrpSpPr>
        <p:grpSpPr>
          <a:xfrm>
            <a:off x="10150740" y="3802683"/>
            <a:ext cx="545375" cy="545841"/>
            <a:chOff x="7632352" y="2680938"/>
            <a:chExt cx="405942" cy="406292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5" name="Group 21"/>
          <p:cNvGrpSpPr/>
          <p:nvPr/>
        </p:nvGrpSpPr>
        <p:grpSpPr>
          <a:xfrm>
            <a:off x="10157965" y="3781513"/>
            <a:ext cx="545375" cy="560111"/>
            <a:chOff x="7632352" y="2670316"/>
            <a:chExt cx="405942" cy="416913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5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00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941" y="3563801"/>
            <a:ext cx="995537" cy="995537"/>
          </a:xfrm>
          <a:prstGeom prst="rect">
            <a:avLst/>
          </a:prstGeom>
          <a:noFill/>
        </p:spPr>
      </p:pic>
      <p:pic>
        <p:nvPicPr>
          <p:cNvPr id="10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3180" y="3585944"/>
            <a:ext cx="995537" cy="995537"/>
          </a:xfrm>
          <a:prstGeom prst="rect">
            <a:avLst/>
          </a:prstGeom>
          <a:noFill/>
        </p:spPr>
      </p:pic>
      <p:sp>
        <p:nvSpPr>
          <p:cNvPr id="103" name="Action Button: Home 102">
            <a:hlinkClick r:id="rId5" action="ppaction://hlinksldjump" highlightClick="1"/>
          </p:cNvPr>
          <p:cNvSpPr/>
          <p:nvPr/>
        </p:nvSpPr>
        <p:spPr>
          <a:xfrm>
            <a:off x="11601550" y="6284240"/>
            <a:ext cx="441224" cy="4412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748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44" y="886411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156897" y="2254167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69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4595" y="3591660"/>
            <a:ext cx="9802601" cy="1137302"/>
          </a:xfrm>
          <a:prstGeom prst="rect">
            <a:avLst/>
          </a:prstGeom>
          <a:noFill/>
        </p:spPr>
      </p:pic>
      <p:sp>
        <p:nvSpPr>
          <p:cNvPr id="8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38769" y="3900689"/>
            <a:ext cx="1998346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3 + 3 =</a:t>
            </a:r>
          </a:p>
        </p:txBody>
      </p:sp>
      <p:pic>
        <p:nvPicPr>
          <p:cNvPr id="70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869" y="3680330"/>
            <a:ext cx="995537" cy="995537"/>
          </a:xfrm>
          <a:prstGeom prst="rect">
            <a:avLst/>
          </a:prstGeom>
          <a:noFill/>
        </p:spPr>
      </p:pic>
      <p:pic>
        <p:nvPicPr>
          <p:cNvPr id="7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1342" y="3680330"/>
            <a:ext cx="995537" cy="995537"/>
          </a:xfrm>
          <a:prstGeom prst="rect">
            <a:avLst/>
          </a:prstGeom>
          <a:noFill/>
        </p:spPr>
      </p:pic>
      <p:pic>
        <p:nvPicPr>
          <p:cNvPr id="72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4414" y="3680330"/>
            <a:ext cx="995537" cy="995537"/>
          </a:xfrm>
          <a:prstGeom prst="rect">
            <a:avLst/>
          </a:prstGeom>
          <a:noFill/>
        </p:spPr>
      </p:pic>
      <p:pic>
        <p:nvPicPr>
          <p:cNvPr id="73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7126" y="3680330"/>
            <a:ext cx="995537" cy="995537"/>
          </a:xfrm>
          <a:prstGeom prst="rect">
            <a:avLst/>
          </a:prstGeom>
          <a:noFill/>
        </p:spPr>
      </p:pic>
      <p:grpSp>
        <p:nvGrpSpPr>
          <p:cNvPr id="76" name="Group 21"/>
          <p:cNvGrpSpPr/>
          <p:nvPr/>
        </p:nvGrpSpPr>
        <p:grpSpPr>
          <a:xfrm>
            <a:off x="10148608" y="3900689"/>
            <a:ext cx="545375" cy="545841"/>
            <a:chOff x="7632352" y="2680938"/>
            <a:chExt cx="405942" cy="406292"/>
          </a:xfrm>
        </p:grpSpPr>
        <p:sp>
          <p:nvSpPr>
            <p:cNvPr id="7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79" name="Group 21"/>
          <p:cNvGrpSpPr/>
          <p:nvPr/>
        </p:nvGrpSpPr>
        <p:grpSpPr>
          <a:xfrm>
            <a:off x="10148607" y="3885910"/>
            <a:ext cx="545375" cy="560112"/>
            <a:chOff x="7632352" y="2670316"/>
            <a:chExt cx="405942" cy="416914"/>
          </a:xfrm>
        </p:grpSpPr>
        <p:sp>
          <p:nvSpPr>
            <p:cNvPr id="8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18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485" y="3680330"/>
            <a:ext cx="995537" cy="995537"/>
          </a:xfrm>
          <a:prstGeom prst="rect">
            <a:avLst/>
          </a:prstGeom>
          <a:noFill/>
        </p:spPr>
      </p:pic>
      <p:pic>
        <p:nvPicPr>
          <p:cNvPr id="121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2265" y="3680330"/>
            <a:ext cx="995537" cy="995537"/>
          </a:xfrm>
          <a:prstGeom prst="rect">
            <a:avLst/>
          </a:prstGeom>
          <a:noFill/>
        </p:spPr>
      </p:pic>
      <p:sp>
        <p:nvSpPr>
          <p:cNvPr id="103" name="Action Button: Home 102">
            <a:hlinkClick r:id="rId6" action="ppaction://hlinksldjump" highlightClick="1"/>
          </p:cNvPr>
          <p:cNvSpPr/>
          <p:nvPr/>
        </p:nvSpPr>
        <p:spPr>
          <a:xfrm>
            <a:off x="11537755" y="6231077"/>
            <a:ext cx="441224" cy="4412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313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70" y="837719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293678" y="2157076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37205" y="3869993"/>
            <a:ext cx="2174829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2 + 4 =</a:t>
            </a:r>
          </a:p>
        </p:txBody>
      </p:sp>
      <p:pic>
        <p:nvPicPr>
          <p:cNvPr id="84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2304" y="3654588"/>
            <a:ext cx="995537" cy="995537"/>
          </a:xfrm>
          <a:prstGeom prst="rect">
            <a:avLst/>
          </a:prstGeom>
          <a:noFill/>
        </p:spPr>
      </p:pic>
      <p:pic>
        <p:nvPicPr>
          <p:cNvPr id="8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9777" y="3654588"/>
            <a:ext cx="995537" cy="995537"/>
          </a:xfrm>
          <a:prstGeom prst="rect">
            <a:avLst/>
          </a:prstGeom>
          <a:noFill/>
        </p:spPr>
      </p:pic>
      <p:pic>
        <p:nvPicPr>
          <p:cNvPr id="86" name="Picture 2" descr="F:\AAA-LÀM ẢNH SLIDE\Bai10-LT1-1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2849" y="3654588"/>
            <a:ext cx="995537" cy="995537"/>
          </a:xfrm>
          <a:prstGeom prst="rect">
            <a:avLst/>
          </a:prstGeom>
          <a:noFill/>
        </p:spPr>
      </p:pic>
      <p:grpSp>
        <p:nvGrpSpPr>
          <p:cNvPr id="90" name="Group 21"/>
          <p:cNvGrpSpPr/>
          <p:nvPr/>
        </p:nvGrpSpPr>
        <p:grpSpPr>
          <a:xfrm>
            <a:off x="10119258" y="3869993"/>
            <a:ext cx="545375" cy="545841"/>
            <a:chOff x="7632352" y="2680938"/>
            <a:chExt cx="405942" cy="406292"/>
          </a:xfrm>
        </p:grpSpPr>
        <p:sp>
          <p:nvSpPr>
            <p:cNvPr id="9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93" name="Group 21"/>
          <p:cNvGrpSpPr/>
          <p:nvPr/>
        </p:nvGrpSpPr>
        <p:grpSpPr>
          <a:xfrm>
            <a:off x="10126482" y="3848816"/>
            <a:ext cx="545375" cy="560115"/>
            <a:chOff x="7632352" y="2670314"/>
            <a:chExt cx="405942" cy="416916"/>
          </a:xfrm>
        </p:grpSpPr>
        <p:sp>
          <p:nvSpPr>
            <p:cNvPr id="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4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19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20" y="3654588"/>
            <a:ext cx="995537" cy="995537"/>
          </a:xfrm>
          <a:prstGeom prst="rect">
            <a:avLst/>
          </a:prstGeom>
          <a:noFill/>
        </p:spPr>
      </p:pic>
      <p:pic>
        <p:nvPicPr>
          <p:cNvPr id="122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0700" y="3654588"/>
            <a:ext cx="995537" cy="995537"/>
          </a:xfrm>
          <a:prstGeom prst="rect">
            <a:avLst/>
          </a:prstGeom>
          <a:noFill/>
        </p:spPr>
      </p:pic>
      <p:pic>
        <p:nvPicPr>
          <p:cNvPr id="124" name="Picture 3" descr="F:\AAA-LÀM ẢNH SLIDE\Bai10-LT1-1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5561" y="3654588"/>
            <a:ext cx="995537" cy="995537"/>
          </a:xfrm>
          <a:prstGeom prst="rect">
            <a:avLst/>
          </a:prstGeom>
          <a:noFill/>
        </p:spPr>
      </p:pic>
      <p:sp>
        <p:nvSpPr>
          <p:cNvPr id="103" name="Action Button: Home 102">
            <a:hlinkClick r:id="rId5" action="ppaction://hlinksldjump" highlightClick="1"/>
          </p:cNvPr>
          <p:cNvSpPr/>
          <p:nvPr/>
        </p:nvSpPr>
        <p:spPr>
          <a:xfrm>
            <a:off x="11654713" y="6252343"/>
            <a:ext cx="441224" cy="4412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916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27" y="944045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300459" y="2153656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97" name="Picture 4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524" y="3637114"/>
            <a:ext cx="9901150" cy="1137302"/>
          </a:xfrm>
          <a:prstGeom prst="rect">
            <a:avLst/>
          </a:prstGeom>
          <a:noFill/>
        </p:spPr>
      </p:pic>
      <p:sp>
        <p:nvSpPr>
          <p:cNvPr id="11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99708" y="4026838"/>
            <a:ext cx="2227484" cy="420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1 + 5 =</a:t>
            </a:r>
          </a:p>
        </p:txBody>
      </p:sp>
      <p:pic>
        <p:nvPicPr>
          <p:cNvPr id="98" name="Picture 2" descr="F:\AAA-LÀM ẢNH SLIDE\Bai10-LT1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4808" y="3722859"/>
            <a:ext cx="995537" cy="995537"/>
          </a:xfrm>
          <a:prstGeom prst="rect">
            <a:avLst/>
          </a:prstGeom>
          <a:noFill/>
        </p:spPr>
      </p:pic>
      <p:pic>
        <p:nvPicPr>
          <p:cNvPr id="99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2280" y="3722859"/>
            <a:ext cx="995537" cy="995537"/>
          </a:xfrm>
          <a:prstGeom prst="rect">
            <a:avLst/>
          </a:prstGeom>
          <a:noFill/>
        </p:spPr>
      </p:pic>
      <p:grpSp>
        <p:nvGrpSpPr>
          <p:cNvPr id="104" name="Group 21"/>
          <p:cNvGrpSpPr/>
          <p:nvPr/>
        </p:nvGrpSpPr>
        <p:grpSpPr>
          <a:xfrm>
            <a:off x="10340803" y="3938264"/>
            <a:ext cx="545375" cy="545841"/>
            <a:chOff x="7632352" y="2680938"/>
            <a:chExt cx="405942" cy="406292"/>
          </a:xfrm>
        </p:grpSpPr>
        <p:sp>
          <p:nvSpPr>
            <p:cNvPr id="10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80938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07" name="Group 21"/>
          <p:cNvGrpSpPr/>
          <p:nvPr/>
        </p:nvGrpSpPr>
        <p:grpSpPr>
          <a:xfrm>
            <a:off x="10348027" y="3917090"/>
            <a:ext cx="545375" cy="560112"/>
            <a:chOff x="7632352" y="2670316"/>
            <a:chExt cx="405942" cy="416914"/>
          </a:xfrm>
        </p:grpSpPr>
        <p:sp>
          <p:nvSpPr>
            <p:cNvPr id="10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70316"/>
              <a:ext cx="236184" cy="39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 Black" pitchFamily="34" charset="0"/>
                  <a:cs typeface="Lato Black" pitchFamily="34" charset="0"/>
                </a:rPr>
                <a:t>6</a:t>
              </a:r>
            </a:p>
          </p:txBody>
        </p:sp>
      </p:grpSp>
      <p:pic>
        <p:nvPicPr>
          <p:cNvPr id="120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9424" y="3722859"/>
            <a:ext cx="995537" cy="995537"/>
          </a:xfrm>
          <a:prstGeom prst="rect">
            <a:avLst/>
          </a:prstGeom>
          <a:noFill/>
        </p:spPr>
      </p:pic>
      <p:pic>
        <p:nvPicPr>
          <p:cNvPr id="123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3204" y="3722859"/>
            <a:ext cx="995537" cy="995537"/>
          </a:xfrm>
          <a:prstGeom prst="rect">
            <a:avLst/>
          </a:prstGeom>
          <a:noFill/>
        </p:spPr>
      </p:pic>
      <p:pic>
        <p:nvPicPr>
          <p:cNvPr id="125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8065" y="3722859"/>
            <a:ext cx="995537" cy="995537"/>
          </a:xfrm>
          <a:prstGeom prst="rect">
            <a:avLst/>
          </a:prstGeom>
          <a:noFill/>
        </p:spPr>
      </p:pic>
      <p:pic>
        <p:nvPicPr>
          <p:cNvPr id="126" name="Picture 3" descr="F:\AAA-LÀM ẢNH SLIDE\Bai10-LT1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5352" y="3722859"/>
            <a:ext cx="995537" cy="995537"/>
          </a:xfrm>
          <a:prstGeom prst="rect">
            <a:avLst/>
          </a:prstGeom>
          <a:noFill/>
        </p:spPr>
      </p:pic>
      <p:sp>
        <p:nvSpPr>
          <p:cNvPr id="103" name="Action Button: Home 102">
            <a:hlinkClick r:id="rId6" action="ppaction://hlinksldjump" highlightClick="1"/>
          </p:cNvPr>
          <p:cNvSpPr/>
          <p:nvPr/>
        </p:nvSpPr>
        <p:spPr>
          <a:xfrm>
            <a:off x="11537755" y="6018426"/>
            <a:ext cx="441224" cy="4412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971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LÀM ẢNH SLIDE\Bai10-LT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24" y="2776969"/>
            <a:ext cx="9455334" cy="2372375"/>
          </a:xfrm>
          <a:prstGeom prst="rect">
            <a:avLst/>
          </a:prstGeom>
          <a:noFill/>
        </p:spPr>
      </p:pic>
      <p:grpSp>
        <p:nvGrpSpPr>
          <p:cNvPr id="37" name="Group 21"/>
          <p:cNvGrpSpPr/>
          <p:nvPr/>
        </p:nvGrpSpPr>
        <p:grpSpPr>
          <a:xfrm>
            <a:off x="2734711" y="2757474"/>
            <a:ext cx="657051" cy="683225"/>
            <a:chOff x="7632352" y="2681286"/>
            <a:chExt cx="405942" cy="422117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2" name="Group 21"/>
          <p:cNvGrpSpPr/>
          <p:nvPr/>
        </p:nvGrpSpPr>
        <p:grpSpPr>
          <a:xfrm>
            <a:off x="2734711" y="2757469"/>
            <a:ext cx="657051" cy="680890"/>
            <a:chOff x="7632352" y="2681286"/>
            <a:chExt cx="405942" cy="420673"/>
          </a:xfrm>
        </p:grpSpPr>
        <p:sp>
          <p:nvSpPr>
            <p:cNvPr id="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2</a:t>
              </a: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2773321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58" name="Group 21"/>
          <p:cNvGrpSpPr/>
          <p:nvPr/>
        </p:nvGrpSpPr>
        <p:grpSpPr>
          <a:xfrm>
            <a:off x="2734711" y="3629446"/>
            <a:ext cx="657051" cy="683225"/>
            <a:chOff x="7632352" y="2681286"/>
            <a:chExt cx="405942" cy="422117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1" name="Group 21"/>
          <p:cNvGrpSpPr/>
          <p:nvPr/>
        </p:nvGrpSpPr>
        <p:grpSpPr>
          <a:xfrm>
            <a:off x="2734711" y="3629441"/>
            <a:ext cx="657051" cy="680890"/>
            <a:chOff x="7632352" y="2681286"/>
            <a:chExt cx="405942" cy="420673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6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3645292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65" name="Group 21"/>
          <p:cNvGrpSpPr/>
          <p:nvPr/>
        </p:nvGrpSpPr>
        <p:grpSpPr>
          <a:xfrm>
            <a:off x="2734711" y="4496461"/>
            <a:ext cx="657051" cy="683225"/>
            <a:chOff x="7632352" y="2681286"/>
            <a:chExt cx="405942" cy="422117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68" name="Group 21"/>
          <p:cNvGrpSpPr/>
          <p:nvPr/>
        </p:nvGrpSpPr>
        <p:grpSpPr>
          <a:xfrm>
            <a:off x="2734711" y="4496456"/>
            <a:ext cx="657051" cy="680890"/>
            <a:chOff x="7632352" y="2681286"/>
            <a:chExt cx="405942" cy="420673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sp>
        <p:nvSpPr>
          <p:cNvPr id="71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06199" y="4527170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72" name="Group 21"/>
          <p:cNvGrpSpPr/>
          <p:nvPr/>
        </p:nvGrpSpPr>
        <p:grpSpPr>
          <a:xfrm>
            <a:off x="6717597" y="2767620"/>
            <a:ext cx="657051" cy="683225"/>
            <a:chOff x="7632352" y="2681286"/>
            <a:chExt cx="405942" cy="422117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75" name="Group 21"/>
          <p:cNvGrpSpPr/>
          <p:nvPr/>
        </p:nvGrpSpPr>
        <p:grpSpPr>
          <a:xfrm>
            <a:off x="6717597" y="2767615"/>
            <a:ext cx="657051" cy="680890"/>
            <a:chOff x="7632352" y="2681286"/>
            <a:chExt cx="405942" cy="420673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3</a:t>
              </a:r>
            </a:p>
          </p:txBody>
        </p:sp>
      </p:grpSp>
      <p:sp>
        <p:nvSpPr>
          <p:cNvPr id="7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2783467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79" name="Group 21"/>
          <p:cNvGrpSpPr/>
          <p:nvPr/>
        </p:nvGrpSpPr>
        <p:grpSpPr>
          <a:xfrm>
            <a:off x="6717597" y="3639592"/>
            <a:ext cx="657051" cy="683225"/>
            <a:chOff x="7632352" y="2681286"/>
            <a:chExt cx="405942" cy="422117"/>
          </a:xfrm>
        </p:grpSpPr>
        <p:sp>
          <p:nvSpPr>
            <p:cNvPr id="8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2" name="Group 21"/>
          <p:cNvGrpSpPr/>
          <p:nvPr/>
        </p:nvGrpSpPr>
        <p:grpSpPr>
          <a:xfrm>
            <a:off x="6717597" y="3639587"/>
            <a:ext cx="657051" cy="680890"/>
            <a:chOff x="7632352" y="2681286"/>
            <a:chExt cx="405942" cy="420673"/>
          </a:xfrm>
        </p:grpSpPr>
        <p:sp>
          <p:nvSpPr>
            <p:cNvPr id="8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sp>
        <p:nvSpPr>
          <p:cNvPr id="8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3655439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86" name="Group 21"/>
          <p:cNvGrpSpPr/>
          <p:nvPr/>
        </p:nvGrpSpPr>
        <p:grpSpPr>
          <a:xfrm>
            <a:off x="6717597" y="4506607"/>
            <a:ext cx="657051" cy="683225"/>
            <a:chOff x="7632352" y="2681286"/>
            <a:chExt cx="405942" cy="422117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6717597" y="4506602"/>
            <a:ext cx="657051" cy="680890"/>
            <a:chOff x="7632352" y="2681286"/>
            <a:chExt cx="405942" cy="420673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9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89084" y="453731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93" name="Group 21"/>
          <p:cNvGrpSpPr/>
          <p:nvPr/>
        </p:nvGrpSpPr>
        <p:grpSpPr>
          <a:xfrm>
            <a:off x="10789296" y="2765280"/>
            <a:ext cx="657051" cy="683225"/>
            <a:chOff x="7632352" y="2681286"/>
            <a:chExt cx="405942" cy="422117"/>
          </a:xfrm>
        </p:grpSpPr>
        <p:sp>
          <p:nvSpPr>
            <p:cNvPr id="9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96" name="Group 21"/>
          <p:cNvGrpSpPr/>
          <p:nvPr/>
        </p:nvGrpSpPr>
        <p:grpSpPr>
          <a:xfrm>
            <a:off x="10789296" y="2765274"/>
            <a:ext cx="657051" cy="680890"/>
            <a:chOff x="7632352" y="2681286"/>
            <a:chExt cx="405942" cy="420673"/>
          </a:xfrm>
        </p:grpSpPr>
        <p:sp>
          <p:nvSpPr>
            <p:cNvPr id="9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278112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00" name="Group 21"/>
          <p:cNvGrpSpPr/>
          <p:nvPr/>
        </p:nvGrpSpPr>
        <p:grpSpPr>
          <a:xfrm>
            <a:off x="10789296" y="3637252"/>
            <a:ext cx="657051" cy="683225"/>
            <a:chOff x="7632352" y="2681286"/>
            <a:chExt cx="405942" cy="422117"/>
          </a:xfrm>
        </p:grpSpPr>
        <p:sp>
          <p:nvSpPr>
            <p:cNvPr id="10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03" name="Group 21"/>
          <p:cNvGrpSpPr/>
          <p:nvPr/>
        </p:nvGrpSpPr>
        <p:grpSpPr>
          <a:xfrm>
            <a:off x="10789296" y="3637246"/>
            <a:ext cx="657051" cy="680890"/>
            <a:chOff x="7632352" y="2681286"/>
            <a:chExt cx="405942" cy="420673"/>
          </a:xfrm>
        </p:grpSpPr>
        <p:sp>
          <p:nvSpPr>
            <p:cNvPr id="10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  <p:sp>
        <p:nvSpPr>
          <p:cNvPr id="10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3653098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07" name="Group 21"/>
          <p:cNvGrpSpPr/>
          <p:nvPr/>
        </p:nvGrpSpPr>
        <p:grpSpPr>
          <a:xfrm>
            <a:off x="10789296" y="4504267"/>
            <a:ext cx="657051" cy="683225"/>
            <a:chOff x="7632352" y="2681286"/>
            <a:chExt cx="405942" cy="422117"/>
          </a:xfrm>
        </p:grpSpPr>
        <p:sp>
          <p:nvSpPr>
            <p:cNvPr id="10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10" name="Group 21"/>
          <p:cNvGrpSpPr/>
          <p:nvPr/>
        </p:nvGrpSpPr>
        <p:grpSpPr>
          <a:xfrm>
            <a:off x="10789296" y="4504261"/>
            <a:ext cx="657051" cy="680890"/>
            <a:chOff x="7632352" y="2681286"/>
            <a:chExt cx="405942" cy="420673"/>
          </a:xfrm>
        </p:grpSpPr>
        <p:sp>
          <p:nvSpPr>
            <p:cNvPr id="11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sp>
        <p:nvSpPr>
          <p:cNvPr id="11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60783" y="4534976"/>
            <a:ext cx="592658" cy="50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pic>
        <p:nvPicPr>
          <p:cNvPr id="11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24" y="567003"/>
            <a:ext cx="2230362" cy="991397"/>
          </a:xfrm>
          <a:prstGeom prst="rect">
            <a:avLst/>
          </a:prstGeom>
          <a:noFill/>
        </p:spPr>
      </p:pic>
      <p:sp>
        <p:nvSpPr>
          <p:cNvPr id="115" name="Rectangle 114"/>
          <p:cNvSpPr/>
          <p:nvPr/>
        </p:nvSpPr>
        <p:spPr>
          <a:xfrm>
            <a:off x="1346052" y="1708656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38166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163</Words>
  <Application>Microsoft Office PowerPoint</Application>
  <PresentationFormat>Custom</PresentationFormat>
  <Paragraphs>105</Paragraphs>
  <Slides>15</Slides>
  <Notes>2</Notes>
  <HiddenSlides>8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21</cp:revision>
  <dcterms:created xsi:type="dcterms:W3CDTF">2021-07-09T06:30:31Z</dcterms:created>
  <dcterms:modified xsi:type="dcterms:W3CDTF">2024-11-23T01:01:50Z</dcterms:modified>
</cp:coreProperties>
</file>