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0"/>
  </p:notesMasterIdLst>
  <p:sldIdLst>
    <p:sldId id="320" r:id="rId3"/>
    <p:sldId id="264" r:id="rId4"/>
    <p:sldId id="294" r:id="rId5"/>
    <p:sldId id="295" r:id="rId6"/>
    <p:sldId id="296" r:id="rId7"/>
    <p:sldId id="299" r:id="rId8"/>
    <p:sldId id="300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65" autoAdjust="0"/>
  </p:normalViewPr>
  <p:slideViewPr>
    <p:cSldViewPr>
      <p:cViewPr varScale="1">
        <p:scale>
          <a:sx n="104" d="100"/>
          <a:sy n="104" d="100"/>
        </p:scale>
        <p:origin x="8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133600" y="4436558"/>
            <a:ext cx="4407901" cy="5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 viên: Vũ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Đào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058217" y="184144"/>
            <a:ext cx="53416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HÙNG THẮNG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7" y="121577"/>
            <a:ext cx="2233638" cy="694809"/>
            <a:chOff x="-23838" y="121577"/>
            <a:chExt cx="2874893" cy="694809"/>
          </a:xfrm>
        </p:grpSpPr>
        <p:grpSp>
          <p:nvGrpSpPr>
            <p:cNvPr id="6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3" y="234265"/>
              <a:ext cx="2203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32: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1558" t="15625" r="33766" b="81771"/>
          <a:stretch>
            <a:fillRect/>
          </a:stretch>
        </p:blipFill>
        <p:spPr bwMode="auto">
          <a:xfrm>
            <a:off x="1752600" y="285750"/>
            <a:ext cx="5343085" cy="457200"/>
          </a:xfrm>
          <a:prstGeom prst="rect">
            <a:avLst/>
          </a:prstGeom>
          <a:noFill/>
        </p:spPr>
      </p:pic>
      <p:pic>
        <p:nvPicPr>
          <p:cNvPr id="28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7888" t="19097" r="18959" b="73958"/>
          <a:stretch>
            <a:fillRect/>
          </a:stretch>
        </p:blipFill>
        <p:spPr bwMode="auto">
          <a:xfrm>
            <a:off x="4191000" y="1276350"/>
            <a:ext cx="3505200" cy="990600"/>
          </a:xfrm>
          <a:prstGeom prst="rect">
            <a:avLst/>
          </a:prstGeom>
          <a:noFill/>
        </p:spPr>
      </p:pic>
      <p:pic>
        <p:nvPicPr>
          <p:cNvPr id="29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9116" t="25391" r="33694" b="63541"/>
          <a:stretch>
            <a:fillRect/>
          </a:stretch>
        </p:blipFill>
        <p:spPr bwMode="auto">
          <a:xfrm>
            <a:off x="4724400" y="2266950"/>
            <a:ext cx="1524000" cy="13716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65079" t="25391" r="18959" b="63541"/>
          <a:stretch>
            <a:fillRect/>
          </a:stretch>
        </p:blipFill>
        <p:spPr bwMode="auto">
          <a:xfrm>
            <a:off x="4648200" y="3409950"/>
            <a:ext cx="2133600" cy="1143000"/>
          </a:xfrm>
          <a:prstGeom prst="rect">
            <a:avLst/>
          </a:prstGeom>
          <a:noFill/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18418" t="19502" r="50885" b="64583"/>
          <a:stretch>
            <a:fillRect/>
          </a:stretch>
        </p:blipFill>
        <p:spPr bwMode="auto">
          <a:xfrm>
            <a:off x="1447800" y="1352550"/>
            <a:ext cx="3200400" cy="23622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562600" y="2952750"/>
            <a:ext cx="381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2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18419" t="38194" r="50884" b="53125"/>
          <a:stretch>
            <a:fillRect/>
          </a:stretch>
        </p:blipFill>
        <p:spPr bwMode="auto">
          <a:xfrm>
            <a:off x="1676400" y="1428750"/>
            <a:ext cx="2743200" cy="1143000"/>
          </a:xfrm>
          <a:prstGeom prst="rect">
            <a:avLst/>
          </a:prstGeom>
          <a:noFill/>
        </p:spPr>
      </p:pic>
      <p:pic>
        <p:nvPicPr>
          <p:cNvPr id="1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9116" t="38194" r="18959" b="54861"/>
          <a:stretch>
            <a:fillRect/>
          </a:stretch>
        </p:blipFill>
        <p:spPr bwMode="auto">
          <a:xfrm>
            <a:off x="4267200" y="1352550"/>
            <a:ext cx="2743200" cy="838200"/>
          </a:xfrm>
          <a:prstGeom prst="rect">
            <a:avLst/>
          </a:prstGeom>
          <a:noFill/>
        </p:spPr>
      </p:pic>
      <p:pic>
        <p:nvPicPr>
          <p:cNvPr id="17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18419" t="46875" r="50884" b="43576"/>
          <a:stretch>
            <a:fillRect/>
          </a:stretch>
        </p:blipFill>
        <p:spPr bwMode="auto">
          <a:xfrm>
            <a:off x="1752600" y="2571750"/>
            <a:ext cx="2590800" cy="1143000"/>
          </a:xfrm>
          <a:prstGeom prst="rect">
            <a:avLst/>
          </a:prstGeom>
          <a:noFill/>
        </p:spPr>
      </p:pic>
      <p:pic>
        <p:nvPicPr>
          <p:cNvPr id="18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9116" t="45139" r="31239" b="45312"/>
          <a:stretch>
            <a:fillRect/>
          </a:stretch>
        </p:blipFill>
        <p:spPr bwMode="auto">
          <a:xfrm>
            <a:off x="4953000" y="2266950"/>
            <a:ext cx="2286000" cy="838200"/>
          </a:xfrm>
          <a:prstGeom prst="rect">
            <a:avLst/>
          </a:prstGeom>
          <a:noFill/>
        </p:spPr>
      </p:pic>
      <p:pic>
        <p:nvPicPr>
          <p:cNvPr id="15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41558" t="15625" r="33766" b="81771"/>
          <a:stretch>
            <a:fillRect/>
          </a:stretch>
        </p:blipFill>
        <p:spPr bwMode="auto">
          <a:xfrm>
            <a:off x="2514600" y="1047750"/>
            <a:ext cx="2590800" cy="457200"/>
          </a:xfrm>
          <a:prstGeom prst="rect">
            <a:avLst/>
          </a:prstGeom>
          <a:noFill/>
        </p:spPr>
      </p:pic>
      <p:pic>
        <p:nvPicPr>
          <p:cNvPr id="19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67534" t="45139" r="20188" b="45312"/>
          <a:stretch>
            <a:fillRect/>
          </a:stretch>
        </p:blipFill>
        <p:spPr bwMode="auto">
          <a:xfrm>
            <a:off x="4953000" y="3181350"/>
            <a:ext cx="1524000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00800" y="36385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96000" y="2266950"/>
            <a:ext cx="5334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762000" y="1276350"/>
            <a:ext cx="4608512" cy="945396"/>
            <a:chOff x="827584" y="1491630"/>
            <a:chExt cx="4608512" cy="945396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58939" t="65972" b="11528"/>
          <a:stretch>
            <a:fillRect/>
          </a:stretch>
        </p:blipFill>
        <p:spPr bwMode="auto">
          <a:xfrm>
            <a:off x="5638800" y="742950"/>
            <a:ext cx="3340135" cy="2286000"/>
          </a:xfrm>
          <a:prstGeom prst="rect">
            <a:avLst/>
          </a:prstGeom>
          <a:noFill/>
        </p:spPr>
      </p:pic>
      <p:pic>
        <p:nvPicPr>
          <p:cNvPr id="14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17682" t="69305" r="41061" b="23195"/>
          <a:stretch>
            <a:fillRect/>
          </a:stretch>
        </p:blipFill>
        <p:spPr bwMode="auto">
          <a:xfrm>
            <a:off x="2057400" y="1504950"/>
            <a:ext cx="3581400" cy="990600"/>
          </a:xfrm>
          <a:prstGeom prst="rect">
            <a:avLst/>
          </a:prstGeom>
          <a:noFill/>
        </p:spPr>
      </p:pic>
      <p:pic>
        <p:nvPicPr>
          <p:cNvPr id="15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33006" t="75972" r="41061" b="11528"/>
          <a:stretch>
            <a:fillRect/>
          </a:stretch>
        </p:blipFill>
        <p:spPr bwMode="auto">
          <a:xfrm>
            <a:off x="1905000" y="3486150"/>
            <a:ext cx="2514600" cy="1143000"/>
          </a:xfrm>
          <a:prstGeom prst="rect">
            <a:avLst/>
          </a:prstGeom>
          <a:noFill/>
        </p:spPr>
      </p:pic>
      <p:pic>
        <p:nvPicPr>
          <p:cNvPr id="1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3"/>
          <a:srcRect l="11788" t="75972" r="65815" b="11528"/>
          <a:stretch>
            <a:fillRect/>
          </a:stretch>
        </p:blipFill>
        <p:spPr bwMode="auto">
          <a:xfrm>
            <a:off x="2057400" y="2419350"/>
            <a:ext cx="1981200" cy="1143000"/>
          </a:xfrm>
          <a:prstGeom prst="rect">
            <a:avLst/>
          </a:prstGeom>
          <a:noFill/>
        </p:spPr>
      </p:pic>
      <p:pic>
        <p:nvPicPr>
          <p:cNvPr id="6147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4"/>
          <a:srcRect l="8076" t="14491" r="73514" b="58355"/>
          <a:stretch>
            <a:fillRect/>
          </a:stretch>
        </p:blipFill>
        <p:spPr bwMode="auto">
          <a:xfrm>
            <a:off x="2590800" y="2495550"/>
            <a:ext cx="1600200" cy="1143000"/>
          </a:xfrm>
          <a:prstGeom prst="rect">
            <a:avLst/>
          </a:prstGeom>
          <a:noFill/>
        </p:spPr>
      </p:pic>
      <p:pic>
        <p:nvPicPr>
          <p:cNvPr id="19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4"/>
          <a:srcRect l="30684" t="14621" r="41807" b="62402"/>
          <a:stretch>
            <a:fillRect/>
          </a:stretch>
        </p:blipFill>
        <p:spPr bwMode="auto">
          <a:xfrm>
            <a:off x="4953000" y="3105150"/>
            <a:ext cx="2438400" cy="838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52800" y="3028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200" y="3333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3333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pic>
        <p:nvPicPr>
          <p:cNvPr id="27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4"/>
          <a:srcRect l="30684" t="14621" r="41807" b="62402"/>
          <a:stretch>
            <a:fillRect/>
          </a:stretch>
        </p:blipFill>
        <p:spPr bwMode="auto">
          <a:xfrm>
            <a:off x="4953000" y="4019550"/>
            <a:ext cx="2438400" cy="838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791200" y="4248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4248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3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762000" y="1276350"/>
            <a:ext cx="4608512" cy="945396"/>
            <a:chOff x="827584" y="1491630"/>
            <a:chExt cx="4608512" cy="945396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95800" y="4476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pic>
        <p:nvPicPr>
          <p:cNvPr id="21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16840" t="15306" r="61509" b="65986"/>
          <a:stretch>
            <a:fillRect/>
          </a:stretch>
        </p:blipFill>
        <p:spPr bwMode="auto">
          <a:xfrm>
            <a:off x="2057400" y="1200150"/>
            <a:ext cx="2362200" cy="1676400"/>
          </a:xfrm>
          <a:prstGeom prst="rect">
            <a:avLst/>
          </a:prstGeom>
          <a:noFill/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57736" t="10204" r="12193" b="72789"/>
          <a:stretch>
            <a:fillRect/>
          </a:stretch>
        </p:blipFill>
        <p:spPr bwMode="auto">
          <a:xfrm>
            <a:off x="2133600" y="2495550"/>
            <a:ext cx="2209800" cy="1524000"/>
          </a:xfrm>
          <a:prstGeom prst="rect">
            <a:avLst/>
          </a:prstGeom>
          <a:noFill/>
        </p:spPr>
      </p:pic>
      <p:pic>
        <p:nvPicPr>
          <p:cNvPr id="24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38491" t="17857" r="54293" b="76190"/>
          <a:stretch>
            <a:fillRect/>
          </a:stretch>
        </p:blipFill>
        <p:spPr bwMode="auto">
          <a:xfrm>
            <a:off x="4343400" y="1200150"/>
            <a:ext cx="990600" cy="533400"/>
          </a:xfrm>
          <a:prstGeom prst="rect">
            <a:avLst/>
          </a:prstGeom>
          <a:noFill/>
        </p:spPr>
      </p:pic>
      <p:pic>
        <p:nvPicPr>
          <p:cNvPr id="25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44505" t="10204" r="41061" b="77041"/>
          <a:stretch>
            <a:fillRect/>
          </a:stretch>
        </p:blipFill>
        <p:spPr bwMode="auto">
          <a:xfrm>
            <a:off x="5029200" y="666750"/>
            <a:ext cx="1600200" cy="15240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38491" t="24660" r="54293" b="68537"/>
          <a:stretch>
            <a:fillRect/>
          </a:stretch>
        </p:blipFill>
        <p:spPr bwMode="auto">
          <a:xfrm>
            <a:off x="4419600" y="2190750"/>
            <a:ext cx="838200" cy="914400"/>
          </a:xfrm>
          <a:prstGeom prst="rect">
            <a:avLst/>
          </a:prstGeom>
          <a:noFill/>
        </p:spPr>
      </p:pic>
      <p:pic>
        <p:nvPicPr>
          <p:cNvPr id="31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44505" t="22959" r="41061" b="65986"/>
          <a:stretch>
            <a:fillRect/>
          </a:stretch>
        </p:blipFill>
        <p:spPr bwMode="auto">
          <a:xfrm>
            <a:off x="5105400" y="2266950"/>
            <a:ext cx="1143000" cy="990600"/>
          </a:xfrm>
          <a:prstGeom prst="rect">
            <a:avLst/>
          </a:prstGeom>
          <a:noFill/>
        </p:spPr>
      </p:pic>
      <p:pic>
        <p:nvPicPr>
          <p:cNvPr id="32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57736" t="26361" r="12193" b="65986"/>
          <a:stretch>
            <a:fillRect/>
          </a:stretch>
        </p:blipFill>
        <p:spPr bwMode="auto">
          <a:xfrm>
            <a:off x="2286000" y="3867150"/>
            <a:ext cx="1905000" cy="1066800"/>
          </a:xfrm>
          <a:prstGeom prst="rect">
            <a:avLst/>
          </a:prstGeom>
          <a:noFill/>
        </p:spPr>
      </p:pic>
      <p:pic>
        <p:nvPicPr>
          <p:cNvPr id="33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4"/>
          <a:srcRect l="59215" t="41645" r="9078" b="29112"/>
          <a:stretch>
            <a:fillRect/>
          </a:stretch>
        </p:blipFill>
        <p:spPr bwMode="auto">
          <a:xfrm>
            <a:off x="2438400" y="3943350"/>
            <a:ext cx="2819400" cy="1200150"/>
          </a:xfrm>
          <a:prstGeom prst="rect">
            <a:avLst/>
          </a:prstGeom>
          <a:noFill/>
        </p:spPr>
      </p:pic>
      <p:pic>
        <p:nvPicPr>
          <p:cNvPr id="8194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4"/>
          <a:srcRect r="78521" b="58225"/>
          <a:stretch>
            <a:fillRect/>
          </a:stretch>
        </p:blipFill>
        <p:spPr bwMode="auto">
          <a:xfrm>
            <a:off x="1981200" y="2495550"/>
            <a:ext cx="2209800" cy="1524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9000" y="4171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2800" y="35623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8600" y="4171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0"/>
          <p:cNvGrpSpPr/>
          <p:nvPr/>
        </p:nvGrpSpPr>
        <p:grpSpPr>
          <a:xfrm>
            <a:off x="914400" y="1200150"/>
            <a:ext cx="4608512" cy="945396"/>
            <a:chOff x="827584" y="1491630"/>
            <a:chExt cx="4608512" cy="945396"/>
          </a:xfrm>
        </p:grpSpPr>
        <p:sp>
          <p:nvSpPr>
            <p:cNvPr id="27" name="Oval 2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12279" t="39062" r="49657" b="50521"/>
          <a:stretch>
            <a:fillRect/>
          </a:stretch>
        </p:blipFill>
        <p:spPr bwMode="auto">
          <a:xfrm>
            <a:off x="1524000" y="1809750"/>
            <a:ext cx="3276600" cy="1295400"/>
          </a:xfrm>
          <a:prstGeom prst="rect">
            <a:avLst/>
          </a:prstGeom>
          <a:noFill/>
        </p:spPr>
      </p:pic>
      <p:pic>
        <p:nvPicPr>
          <p:cNvPr id="36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49115" t="39062" r="11592" b="49653"/>
          <a:stretch>
            <a:fillRect/>
          </a:stretch>
        </p:blipFill>
        <p:spPr bwMode="auto">
          <a:xfrm>
            <a:off x="1524000" y="3181350"/>
            <a:ext cx="3276600" cy="1676400"/>
          </a:xfrm>
          <a:prstGeom prst="rect">
            <a:avLst/>
          </a:prstGeom>
          <a:noFill/>
        </p:spPr>
      </p:pic>
      <p:pic>
        <p:nvPicPr>
          <p:cNvPr id="37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12279" t="49479" r="49657" b="38368"/>
          <a:stretch>
            <a:fillRect/>
          </a:stretch>
        </p:blipFill>
        <p:spPr bwMode="auto">
          <a:xfrm>
            <a:off x="5410200" y="1733550"/>
            <a:ext cx="3124200" cy="1371600"/>
          </a:xfrm>
          <a:prstGeom prst="rect">
            <a:avLst/>
          </a:prstGeom>
          <a:noFill/>
        </p:spPr>
      </p:pic>
      <p:pic>
        <p:nvPicPr>
          <p:cNvPr id="38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49115" t="48611" r="11592" b="38368"/>
          <a:stretch>
            <a:fillRect/>
          </a:stretch>
        </p:blipFill>
        <p:spPr bwMode="auto">
          <a:xfrm>
            <a:off x="5638800" y="3181350"/>
            <a:ext cx="2895600" cy="16002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191000" y="19621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495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4800" y="34099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800" y="4019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4800" y="18859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4800" y="24193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4800" y="34861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4800" y="4019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914400" y="1200150"/>
            <a:ext cx="4608512" cy="945396"/>
            <a:chOff x="827584" y="1491630"/>
            <a:chExt cx="4608512" cy="945396"/>
          </a:xfrm>
        </p:grpSpPr>
        <p:sp>
          <p:nvSpPr>
            <p:cNvPr id="27" name="Oval 2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3"/>
          <a:srcRect l="16363" t="67319" r="31915" b="11635"/>
          <a:stretch>
            <a:fillRect/>
          </a:stretch>
        </p:blipFill>
        <p:spPr bwMode="auto">
          <a:xfrm>
            <a:off x="2514600" y="1352550"/>
            <a:ext cx="4724400" cy="203835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743200" y="3638550"/>
          <a:ext cx="428720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43200" y="4400550"/>
          <a:ext cx="428720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</Words>
  <Application>Microsoft Office PowerPoint</Application>
  <PresentationFormat>On-screen Show (16:9)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SimSun</vt:lpstr>
      <vt:lpstr>Aharoni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</cp:lastModifiedBy>
  <cp:revision>218</cp:revision>
  <dcterms:created xsi:type="dcterms:W3CDTF">2014-04-01T16:27:00Z</dcterms:created>
  <dcterms:modified xsi:type="dcterms:W3CDTF">2024-11-12T05:25:13Z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