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257" r:id="rId4"/>
    <p:sldId id="258" r:id="rId5"/>
    <p:sldId id="259" r:id="rId6"/>
    <p:sldId id="260" r:id="rId7"/>
    <p:sldId id="261" r:id="rId8"/>
    <p:sldId id="298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365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1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82762-1649-4C54-BF93-809A6934DDD2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2549-24EA-4FC6-A0E4-9CFAB317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1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428750"/>
            <a:ext cx="8305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vi-VN" sz="32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32</a:t>
            </a:r>
            <a:r>
              <a:rPr lang="en-US" sz="32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BỚT ĐI CÒN LẠI MẤY ?</a:t>
            </a:r>
            <a:endParaRPr lang="en-US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84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428750"/>
            <a:ext cx="44958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vi-VN" sz="3200" b="1" cap="none" spc="0" dirty="0" err="1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Tính</a:t>
            </a:r>
            <a:r>
              <a:rPr lang="vi-VN" sz="3200" b="1" cap="none" spc="0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vi-VN" sz="3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 + 5 + 0 = </a:t>
            </a:r>
          </a:p>
          <a:p>
            <a:pPr algn="ctr"/>
            <a:r>
              <a:rPr lang="vi-VN" sz="3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 + 1 + 4 =</a:t>
            </a:r>
          </a:p>
          <a:p>
            <a:pPr algn="ctr"/>
            <a:r>
              <a:rPr lang="vi-VN" sz="32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 + 4 + 3 = </a:t>
            </a:r>
            <a:endParaRPr lang="en-US" sz="3200" b="1" cap="none" spc="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DFF1DE3D-A86F-DBB6-9EA3-FE436D8A47B2}"/>
              </a:ext>
            </a:extLst>
          </p:cNvPr>
          <p:cNvSpPr/>
          <p:nvPr/>
        </p:nvSpPr>
        <p:spPr>
          <a:xfrm>
            <a:off x="3810000" y="1864524"/>
            <a:ext cx="5334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09095C8-FC1C-7808-A601-B54C44CD6623}"/>
              </a:ext>
            </a:extLst>
          </p:cNvPr>
          <p:cNvSpPr/>
          <p:nvPr/>
        </p:nvSpPr>
        <p:spPr>
          <a:xfrm>
            <a:off x="3763506" y="2400714"/>
            <a:ext cx="7620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57F93791-F491-0B6F-56FE-01B09C7BB0D7}"/>
              </a:ext>
            </a:extLst>
          </p:cNvPr>
          <p:cNvSpPr/>
          <p:nvPr/>
        </p:nvSpPr>
        <p:spPr>
          <a:xfrm>
            <a:off x="3763506" y="2887917"/>
            <a:ext cx="762000" cy="533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34676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7" t="26667" r="58951" b="66137"/>
          <a:stretch/>
        </p:blipFill>
        <p:spPr>
          <a:xfrm>
            <a:off x="6477000" y="55740"/>
            <a:ext cx="2667000" cy="8396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428749"/>
            <a:ext cx="1274379" cy="923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28750"/>
            <a:ext cx="1274379" cy="923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428750"/>
            <a:ext cx="1274379" cy="923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428750"/>
            <a:ext cx="1274379" cy="9239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75191" y="2552699"/>
            <a:ext cx="234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– 1 =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1179" y="3333750"/>
            <a:ext cx="4440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Sáu trừ một bằng năm.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3918525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 trừ :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28750"/>
            <a:ext cx="1274379" cy="9239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11" y="1428750"/>
            <a:ext cx="1274379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69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80" y="496661"/>
            <a:ext cx="812102" cy="2000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66750"/>
            <a:ext cx="812102" cy="20002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251" y="496661"/>
            <a:ext cx="812102" cy="2000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58561"/>
            <a:ext cx="812102" cy="2000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994" y="801461"/>
            <a:ext cx="812102" cy="20002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75191" y="2552700"/>
            <a:ext cx="234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– 2 = 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41179" y="3333418"/>
            <a:ext cx="4440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 trừ hai bằng ba.</a:t>
            </a:r>
          </a:p>
        </p:txBody>
      </p:sp>
    </p:spTree>
    <p:extLst>
      <p:ext uri="{BB962C8B-B14F-4D97-AF65-F5344CB8AC3E}">
        <p14:creationId xmlns:p14="http://schemas.microsoft.com/office/powerpoint/2010/main" val="263025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7" t="55873" r="61039" b="36085"/>
          <a:stretch/>
        </p:blipFill>
        <p:spPr>
          <a:xfrm>
            <a:off x="0" y="0"/>
            <a:ext cx="2379743" cy="8953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45" t="4656" r="7408" b="66138"/>
          <a:stretch/>
        </p:blipFill>
        <p:spPr>
          <a:xfrm>
            <a:off x="4876800" y="438150"/>
            <a:ext cx="4267200" cy="44611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8" t="12217" r="47241" b="67830"/>
          <a:stretch/>
        </p:blipFill>
        <p:spPr>
          <a:xfrm>
            <a:off x="53192" y="1641763"/>
            <a:ext cx="4899808" cy="292566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503096" y="37147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05200" y="37147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169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46" t="35080" r="8019" b="46084"/>
          <a:stretch/>
        </p:blipFill>
        <p:spPr>
          <a:xfrm>
            <a:off x="0" y="971550"/>
            <a:ext cx="9015563" cy="29718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133600" y="24574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55168" y="24574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7393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9" t="53333" r="6183" b="6243"/>
          <a:stretch/>
        </p:blipFill>
        <p:spPr>
          <a:xfrm>
            <a:off x="533400" y="-19050"/>
            <a:ext cx="8153400" cy="500144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7924800" y="6667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924800" y="4283529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924800" y="34099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924800" y="24955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891525" y="1657350"/>
            <a:ext cx="533400" cy="533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9766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581150"/>
            <a:ext cx="7154587" cy="1143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CHÀO TẠM BIỆT CÁC EM</a:t>
            </a:r>
          </a:p>
        </p:txBody>
      </p:sp>
    </p:spTree>
    <p:extLst>
      <p:ext uri="{BB962C8B-B14F-4D97-AF65-F5344CB8AC3E}">
        <p14:creationId xmlns:p14="http://schemas.microsoft.com/office/powerpoint/2010/main" val="53044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72</Words>
  <Application>Microsoft Office PowerPoint</Application>
  <PresentationFormat>Trình chiếu Trên màn hình (16:9)</PresentationFormat>
  <Paragraphs>23</Paragraphs>
  <Slides>8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KimAnh</dc:creator>
  <cp:lastModifiedBy>captthai84@outlook.com</cp:lastModifiedBy>
  <cp:revision>48</cp:revision>
  <dcterms:created xsi:type="dcterms:W3CDTF">2020-08-19T03:47:13Z</dcterms:created>
  <dcterms:modified xsi:type="dcterms:W3CDTF">2024-11-23T04:07:49Z</dcterms:modified>
</cp:coreProperties>
</file>