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4" r:id="rId2"/>
    <p:sldId id="278" r:id="rId3"/>
    <p:sldId id="561" r:id="rId4"/>
    <p:sldId id="279" r:id="rId5"/>
    <p:sldId id="280" r:id="rId6"/>
    <p:sldId id="281" r:id="rId7"/>
    <p:sldId id="563" r:id="rId8"/>
    <p:sldId id="565" r:id="rId9"/>
    <p:sldId id="5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48" d="100"/>
          <a:sy n="48" d="100"/>
        </p:scale>
        <p:origin x="29" y="7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2024/11/21</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2292933" y="4413858"/>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481113" y="11485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3095699359"/>
              </p:ext>
            </p:extLst>
          </p:nvPr>
        </p:nvGraphicFramePr>
        <p:xfrm>
          <a:off x="3021430" y="1394594"/>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3376579506"/>
              </p:ext>
            </p:extLst>
          </p:nvPr>
        </p:nvGraphicFramePr>
        <p:xfrm>
          <a:off x="666750" y="1805515"/>
          <a:ext cx="11131550" cy="509201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Đoạn</a:t>
                      </a:r>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Vật</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Cách</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người.</a:t>
                      </a:r>
                      <a:endParaRPr lang="en-US" sz="1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1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1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1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400110"/>
          </a:xfrm>
          <a:prstGeom prst="rect">
            <a:avLst/>
          </a:prstGeom>
          <a:noFill/>
        </p:spPr>
        <p:txBody>
          <a:bodyPr wrap="square" rtlCol="0">
            <a:spAutoFit/>
          </a:bodyPr>
          <a:lstStyle/>
          <a:p>
            <a:pPr algn="ct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chim</a:t>
            </a:r>
            <a:endPar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000" dirty="0" err="1">
                <a:latin typeface="Times New Roman" panose="02020603050405020304" pitchFamily="18" charset="0"/>
                <a:ea typeface="Cambria" panose="02040503050406030204" pitchFamily="18" charset="0"/>
                <a:cs typeface="Times New Roman" panose="02020603050405020304" pitchFamily="18" charset="0"/>
              </a:rPr>
              <a:t>Mừng</a:t>
            </a:r>
            <a:r>
              <a:rPr lang="en-US" sz="2400" dirty="0">
                <a:latin typeface="Cambria" panose="02040503050406030204" pitchFamily="18" charset="0"/>
                <a:ea typeface="Cambria" panose="020405030504060302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rủ</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về</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400110"/>
          </a:xfrm>
          <a:prstGeom prst="rect">
            <a:avLst/>
          </a:prstGeom>
          <a:noFill/>
        </p:spPr>
        <p:txBody>
          <a:bodyPr wrap="square" rtlCol="0">
            <a:spAutoFit/>
          </a:bodyPr>
          <a:lstStyle/>
          <a:p>
            <a:pPr algn="ct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endPar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00110"/>
          </a:xfrm>
          <a:prstGeom prst="rect">
            <a:avLst/>
          </a:prstGeom>
          <a:noFill/>
        </p:spPr>
        <p:txBody>
          <a:bodyPr wrap="square" rtlCol="0">
            <a:spAutoFit/>
          </a:bodyPr>
          <a:lstStyle/>
          <a:p>
            <a:pPr algn="ct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lúa</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400110"/>
          </a:xfrm>
          <a:prstGeom prst="rect">
            <a:avLst/>
          </a:prstGeom>
          <a:noFill/>
        </p:spPr>
        <p:txBody>
          <a:bodyPr wrap="square" rtlCol="0">
            <a:spAutoFit/>
          </a:bodyPr>
          <a:lstStyle/>
          <a:p>
            <a:pPr algn="ctr"/>
            <a:r>
              <a:rPr lang="en-US" sz="2000" dirty="0" err="1">
                <a:latin typeface="Times New Roman" panose="02020603050405020304" pitchFamily="18" charset="0"/>
                <a:ea typeface="Cambria" panose="02040503050406030204" pitchFamily="18" charset="0"/>
                <a:cs typeface="Times New Roman" panose="02020603050405020304" pitchFamily="18" charset="0"/>
              </a:rPr>
              <a:t>Níu</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nhờ</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400110"/>
          </a:xfrm>
          <a:prstGeom prst="rect">
            <a:avLst/>
          </a:prstGeom>
          <a:noFill/>
        </p:spPr>
        <p:txBody>
          <a:bodyPr wrap="square" rtlCol="0">
            <a:spAutoFit/>
          </a:bodyPr>
          <a:lstStyle/>
          <a:p>
            <a:pPr algn="ct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gió</a:t>
            </a:r>
            <a:endPar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400110"/>
          </a:xfrm>
          <a:prstGeom prst="rect">
            <a:avLst/>
          </a:prstGeom>
          <a:noFill/>
        </p:spPr>
        <p:txBody>
          <a:bodyPr wrap="square" rtlCol="0">
            <a:spAutoFit/>
          </a:bodyPr>
          <a:lstStyle/>
          <a:p>
            <a:pPr algn="ctr"/>
            <a:r>
              <a:rPr lang="en-US" sz="2000" dirty="0" err="1">
                <a:latin typeface="Times New Roman" panose="02020603050405020304" pitchFamily="18" charset="0"/>
                <a:ea typeface="Cambria" panose="02040503050406030204" pitchFamily="18" charset="0"/>
                <a:cs typeface="Times New Roman" panose="02020603050405020304" pitchFamily="18" charset="0"/>
              </a:rPr>
              <a:t>Mách</a:t>
            </a:r>
            <a:r>
              <a:rPr lang="en-US" sz="2000" dirty="0">
                <a:latin typeface="Times New Roman" panose="02020603050405020304" pitchFamily="18" charset="0"/>
                <a:ea typeface="Cambria" panose="02040503050406030204" pitchFamily="18" charset="0"/>
                <a:cs typeface="Times New Roman" panose="020206030504050203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400110"/>
          </a:xfrm>
          <a:prstGeom prst="rect">
            <a:avLst/>
          </a:prstGeom>
          <a:noFill/>
        </p:spPr>
        <p:txBody>
          <a:bodyPr wrap="square" rtlCol="0">
            <a:spAutoFit/>
          </a:bodyPr>
          <a:lstStyle/>
          <a:p>
            <a:pPr algn="ct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thím</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anh</a:t>
            </a:r>
            <a:endPar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8" y="3437702"/>
            <a:ext cx="6368148" cy="3046988"/>
          </a:xfrm>
          <a:custGeom>
            <a:avLst/>
            <a:gdLst>
              <a:gd name="connsiteX0" fmla="*/ 0 w 6368148"/>
              <a:gd name="connsiteY0" fmla="*/ 0 h 3046988"/>
              <a:gd name="connsiteX1" fmla="*/ 6368148 w 6368148"/>
              <a:gd name="connsiteY1" fmla="*/ 0 h 3046988"/>
              <a:gd name="connsiteX2" fmla="*/ 6368148 w 6368148"/>
              <a:gd name="connsiteY2" fmla="*/ 3046988 h 3046988"/>
              <a:gd name="connsiteX3" fmla="*/ 0 w 6368148"/>
              <a:gd name="connsiteY3" fmla="*/ 3046988 h 3046988"/>
              <a:gd name="connsiteX4" fmla="*/ 0 w 6368148"/>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148" h="3046988" fill="none" extrusionOk="0">
                <a:moveTo>
                  <a:pt x="0" y="0"/>
                </a:moveTo>
                <a:cubicBezTo>
                  <a:pt x="3147878" y="5222"/>
                  <a:pt x="5546428" y="24918"/>
                  <a:pt x="6368148" y="0"/>
                </a:cubicBezTo>
                <a:cubicBezTo>
                  <a:pt x="6206903" y="1071537"/>
                  <a:pt x="6324388" y="2405261"/>
                  <a:pt x="6368148" y="3046988"/>
                </a:cubicBezTo>
                <a:cubicBezTo>
                  <a:pt x="5383667" y="2882227"/>
                  <a:pt x="1957074" y="3165138"/>
                  <a:pt x="0" y="3046988"/>
                </a:cubicBezTo>
                <a:cubicBezTo>
                  <a:pt x="-55725" y="1822382"/>
                  <a:pt x="17072" y="646376"/>
                  <a:pt x="0" y="0"/>
                </a:cubicBezTo>
                <a:close/>
              </a:path>
              <a:path w="6368148" h="3046988" stroke="0" extrusionOk="0">
                <a:moveTo>
                  <a:pt x="0" y="0"/>
                </a:moveTo>
                <a:cubicBezTo>
                  <a:pt x="1054808" y="11849"/>
                  <a:pt x="4341506" y="-161459"/>
                  <a:pt x="6368148" y="0"/>
                </a:cubicBezTo>
                <a:cubicBezTo>
                  <a:pt x="6371278" y="810180"/>
                  <a:pt x="6266972" y="1773659"/>
                  <a:pt x="6368148" y="3046988"/>
                </a:cubicBezTo>
                <a:cubicBezTo>
                  <a:pt x="3874566" y="2901128"/>
                  <a:pt x="2163339"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giúp cho sự vật, hiện tượng vô tri, vô giác trở nên có hồn hơn, giống với con người, gần gũi với con người hơn.</a:t>
            </a:r>
            <a:endParaRPr kumimoji="0" lang="vi-VN" sz="4800" b="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9194133" cy="918531"/>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Ông mặt trời đạp xe qua núi.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874</Words>
  <Application>Microsoft Office PowerPoint</Application>
  <PresentationFormat>Widescreen</PresentationFormat>
  <Paragraphs>82</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linh</cp:lastModifiedBy>
  <cp:revision>47</cp:revision>
  <dcterms:created xsi:type="dcterms:W3CDTF">2023-08-29T00:56:01Z</dcterms:created>
  <dcterms:modified xsi:type="dcterms:W3CDTF">2024-11-20T17:58:27Z</dcterms:modified>
</cp:coreProperties>
</file>