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81" r:id="rId3"/>
    <p:sldId id="300" r:id="rId4"/>
    <p:sldId id="306" r:id="rId5"/>
    <p:sldId id="307" r:id="rId6"/>
    <p:sldId id="285" r:id="rId7"/>
    <p:sldId id="308" r:id="rId8"/>
    <p:sldId id="309" r:id="rId9"/>
    <p:sldId id="310" r:id="rId10"/>
    <p:sldId id="305" r:id="rId11"/>
    <p:sldId id="311" r:id="rId12"/>
    <p:sldId id="312" r:id="rId13"/>
    <p:sldId id="313" r:id="rId14"/>
    <p:sldId id="269" r:id="rId15"/>
    <p:sldId id="289" r:id="rId16"/>
    <p:sldId id="314" r:id="rId17"/>
    <p:sldId id="315" r:id="rId18"/>
    <p:sldId id="316" r:id="rId19"/>
    <p:sldId id="317" r:id="rId20"/>
    <p:sldId id="318" r:id="rId21"/>
    <p:sldId id="319" r:id="rId22"/>
    <p:sldId id="321" r:id="rId23"/>
    <p:sldId id="322" r:id="rId24"/>
    <p:sldId id="323" r:id="rId25"/>
    <p:sldId id="326" r:id="rId26"/>
    <p:sldId id="267" r:id="rId27"/>
    <p:sldId id="298"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85" d="100"/>
          <a:sy n="85"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20</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22</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27</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6</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10</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14</a:t>
            </a:fld>
            <a:endParaRPr lang="en-US"/>
          </a:p>
        </p:txBody>
      </p:sp>
    </p:spTree>
    <p:extLst>
      <p:ext uri="{BB962C8B-B14F-4D97-AF65-F5344CB8AC3E}">
        <p14:creationId xmlns:p14="http://schemas.microsoft.com/office/powerpoint/2010/main" val="57433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16</a:t>
            </a:fld>
            <a:endParaRPr lang="en-US"/>
          </a:p>
        </p:txBody>
      </p:sp>
    </p:spTree>
    <p:extLst>
      <p:ext uri="{BB962C8B-B14F-4D97-AF65-F5344CB8AC3E}">
        <p14:creationId xmlns:p14="http://schemas.microsoft.com/office/powerpoint/2010/main" val="727239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11/21/2024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7.emf"/><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50.svg"/><Relationship Id="rId4" Type="http://schemas.openxmlformats.org/officeDocument/2006/relationships/image" Target="../media/image39.sv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0.png"/><Relationship Id="rId4" Type="http://schemas.openxmlformats.org/officeDocument/2006/relationships/image" Target="../media/image39.sv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sv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emf"/><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9.svg"/><Relationship Id="rId5" Type="http://schemas.openxmlformats.org/officeDocument/2006/relationships/image" Target="../media/image65.png"/><Relationship Id="rId10" Type="http://schemas.openxmlformats.org/officeDocument/2006/relationships/image" Target="../media/image8.png"/><Relationship Id="rId4" Type="http://schemas.openxmlformats.org/officeDocument/2006/relationships/hyperlink" Target="https://www.youtube.com/watch?v=qgT1sModryA" TargetMode="External"/><Relationship Id="rId9" Type="http://schemas.openxmlformats.org/officeDocument/2006/relationships/image" Target="../media/image69.jp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70.png"/><Relationship Id="rId21" Type="http://schemas.openxmlformats.org/officeDocument/2006/relationships/image" Target="../media/image74.png"/><Relationship Id="rId7" Type="http://schemas.openxmlformats.org/officeDocument/2006/relationships/image" Target="../media/image12.png"/><Relationship Id="rId12" Type="http://schemas.openxmlformats.org/officeDocument/2006/relationships/image" Target="../media/image35.svg"/><Relationship Id="rId17"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media/image68.svg"/><Relationship Id="rId20" Type="http://schemas.openxmlformats.org/officeDocument/2006/relationships/image" Target="../media/image50.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4.png"/><Relationship Id="rId5" Type="http://schemas.openxmlformats.org/officeDocument/2006/relationships/image" Target="../media/image10.png"/><Relationship Id="rId15" Type="http://schemas.openxmlformats.org/officeDocument/2006/relationships/image" Target="../media/image67.png"/><Relationship Id="rId10" Type="http://schemas.openxmlformats.org/officeDocument/2006/relationships/image" Target="../media/image31.svg"/><Relationship Id="rId19" Type="http://schemas.openxmlformats.org/officeDocument/2006/relationships/image" Target="../media/image49.png"/><Relationship Id="rId4" Type="http://schemas.openxmlformats.org/officeDocument/2006/relationships/image" Target="../media/image71.svg"/><Relationship Id="rId9" Type="http://schemas.openxmlformats.org/officeDocument/2006/relationships/image" Target="../media/image30.png"/><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9.gif"/><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7.png"/><Relationship Id="rId1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9.svg"/><Relationship Id="rId17"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0.sv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895</Words>
  <Application>Microsoft Office PowerPoint</Application>
  <PresentationFormat>Widescreen</PresentationFormat>
  <Paragraphs>75</Paragraphs>
  <Slides>28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#9Slide03 Arima Madurai Medium</vt:lpstr>
      <vt:lpstr>Arial</vt:lpstr>
      <vt:lpstr>Calibri</vt:lpstr>
      <vt:lpstr>Cambria</vt:lpstr>
      <vt:lpstr>Times New Roman</vt:lpstr>
      <vt:lpstr>UTM American Sans</vt:lpstr>
      <vt:lpstr>UTM Showcard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53</cp:revision>
  <dcterms:created xsi:type="dcterms:W3CDTF">2023-08-28T06:00:30Z</dcterms:created>
  <dcterms:modified xsi:type="dcterms:W3CDTF">2024-11-21T15:30:28Z</dcterms:modified>
</cp:coreProperties>
</file>