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7"/>
  </p:notesMasterIdLst>
  <p:sldIdLst>
    <p:sldId id="358" r:id="rId2"/>
    <p:sldId id="336" r:id="rId3"/>
    <p:sldId id="343" r:id="rId4"/>
    <p:sldId id="338" r:id="rId5"/>
    <p:sldId id="339" r:id="rId6"/>
    <p:sldId id="340" r:id="rId7"/>
    <p:sldId id="341" r:id="rId8"/>
    <p:sldId id="342" r:id="rId9"/>
    <p:sldId id="345" r:id="rId10"/>
    <p:sldId id="344" r:id="rId11"/>
    <p:sldId id="337" r:id="rId12"/>
    <p:sldId id="346" r:id="rId13"/>
    <p:sldId id="347" r:id="rId14"/>
    <p:sldId id="348" r:id="rId15"/>
    <p:sldId id="351" r:id="rId16"/>
    <p:sldId id="350" r:id="rId17"/>
    <p:sldId id="349" r:id="rId18"/>
    <p:sldId id="359" r:id="rId19"/>
    <p:sldId id="378" r:id="rId20"/>
    <p:sldId id="354" r:id="rId21"/>
    <p:sldId id="355" r:id="rId22"/>
    <p:sldId id="360" r:id="rId23"/>
    <p:sldId id="356" r:id="rId24"/>
    <p:sldId id="361" r:id="rId25"/>
    <p:sldId id="357" r:id="rId26"/>
  </p:sldIdLst>
  <p:sldSz cx="9144000" cy="5143500" type="screen16x9"/>
  <p:notesSz cx="6858000" cy="9144000"/>
  <p:embeddedFontLst>
    <p:embeddedFont>
      <p:font typeface="Exo 2" panose="020B0604020202020204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Script MT Bold" panose="03040602040607080904" pitchFamily="66" charset="0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0813" autoAdjust="0"/>
  </p:normalViewPr>
  <p:slideViewPr>
    <p:cSldViewPr snapToGrid="0">
      <p:cViewPr varScale="1">
        <p:scale>
          <a:sx n="87" d="100"/>
          <a:sy n="87" d="100"/>
        </p:scale>
        <p:origin x="85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03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12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88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49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04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97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89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73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18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7" r:id="rId3"/>
    <p:sldLayoutId id="2147483688" r:id="rId4"/>
    <p:sldLayoutId id="214748368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WARM-UP AND REVIEW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18" y="907209"/>
            <a:ext cx="13351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5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6972" y="11789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playing the piano.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79303" y="3953958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music room.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66" y="407322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83" y="1242839"/>
            <a:ext cx="3986733" cy="26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592155" y="257175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527750" y="1145055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64842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8290" y="26894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25145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2" y="17583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playing sports.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2" y="411894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gym.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91" y="1270747"/>
            <a:ext cx="4118414" cy="27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592155" y="2462282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644881" y="1123424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4837" y="158638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4934" y="0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253670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0" y="10979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computers.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86559" y="407361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computer room.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25" y="3984948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16" y="1196788"/>
            <a:ext cx="4801135" cy="2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592155" y="257175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527750" y="1056602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4837" y="1598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35195" y="2018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2" y="20342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drawing pictures.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95872" y="4120038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art room.</a:t>
            </a: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52" y="1364876"/>
            <a:ext cx="3959264" cy="263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454161" y="2489067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389756" y="1052004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9543" y="159635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16939" y="-106916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1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LISTEN AND REPEAT.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68" y="1198154"/>
            <a:ext cx="145097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-57956" y="2137928"/>
            <a:ext cx="1896169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pl</a:t>
            </a:r>
            <a:endParaRPr lang="en-US" sz="13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2666" y="1427561"/>
            <a:ext cx="11135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0004" y="1927010"/>
            <a:ext cx="22687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9529" y="1907096"/>
            <a:ext cx="817331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ayground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039870" y="2217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your classroom?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46122" y="392215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89" y="1267012"/>
            <a:ext cx="4282170" cy="24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652752" y="1946924"/>
            <a:ext cx="165762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cl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2666" y="1427561"/>
            <a:ext cx="11135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9529" y="1907096"/>
            <a:ext cx="817331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assroom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9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E78086D-7F11-40AD-B12F-365AACA3C6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006030"/>
              </p:ext>
            </p:extLst>
          </p:nvPr>
        </p:nvGraphicFramePr>
        <p:xfrm>
          <a:off x="437030" y="1317812"/>
          <a:ext cx="8502912" cy="2470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4925600" imgH="4400640" progId="Paint.Picture">
                  <p:embed/>
                </p:oleObj>
              </mc:Choice>
              <mc:Fallback>
                <p:oleObj name="Bitmap Image" r:id="rId2" imgW="14925600" imgH="4400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7030" y="1317812"/>
                        <a:ext cx="8502912" cy="2470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676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7750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LISTEN AND CIRCLE.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465" y="1065980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1A5157E-D493-4ACE-A7A5-BE4CBF421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725216"/>
              </p:ext>
            </p:extLst>
          </p:nvPr>
        </p:nvGraphicFramePr>
        <p:xfrm>
          <a:off x="0" y="1512793"/>
          <a:ext cx="9161608" cy="255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5887880" imgH="3666960" progId="Paint.Picture">
                  <p:embed/>
                </p:oleObj>
              </mc:Choice>
              <mc:Fallback>
                <p:oleObj name="Bitmap Image" r:id="rId2" imgW="15887880" imgH="3666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512793"/>
                        <a:ext cx="9161608" cy="2554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3A34438-A500-4FA2-97F8-FBDD089F5EDD}"/>
              </a:ext>
            </a:extLst>
          </p:cNvPr>
          <p:cNvSpPr/>
          <p:nvPr/>
        </p:nvSpPr>
        <p:spPr>
          <a:xfrm>
            <a:off x="5378009" y="2482205"/>
            <a:ext cx="408709" cy="43641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8682F2-58ED-41BB-BC83-0F0BCB077C6C}"/>
              </a:ext>
            </a:extLst>
          </p:cNvPr>
          <p:cNvSpPr/>
          <p:nvPr/>
        </p:nvSpPr>
        <p:spPr>
          <a:xfrm>
            <a:off x="7200085" y="3141112"/>
            <a:ext cx="408709" cy="43641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24391" y="3064286"/>
            <a:ext cx="5754000" cy="8401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LET’S CHANT.</a:t>
            </a:r>
            <a:br>
              <a:rPr lang="en" dirty="0">
                <a:solidFill>
                  <a:schemeClr val="bg2">
                    <a:lumMod val="10000"/>
                  </a:schemeClr>
                </a:solidFill>
              </a:rPr>
            </a:b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0" y="1480723"/>
            <a:ext cx="143878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5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F7C9582-6D43-4A6C-BC69-466035BD5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678095"/>
              </p:ext>
            </p:extLst>
          </p:nvPr>
        </p:nvGraphicFramePr>
        <p:xfrm>
          <a:off x="1036055" y="0"/>
          <a:ext cx="7070303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391600" imgH="6105600" progId="Paint.Picture">
                  <p:embed/>
                </p:oleObj>
              </mc:Choice>
              <mc:Fallback>
                <p:oleObj name="Bitmap Image" r:id="rId4" imgW="8391600" imgH="6105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6055" y="0"/>
                        <a:ext cx="7070303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Track 66">
            <a:hlinkClick r:id="" action="ppaction://media"/>
            <a:extLst>
              <a:ext uri="{FF2B5EF4-FFF2-40B4-BE49-F238E27FC236}">
                <a16:creationId xmlns:a16="http://schemas.microsoft.com/office/drawing/2014/main" id="{2473EF97-B35F-4D09-B085-C49CA3966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501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831517" y="2864658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803423" y="1176841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490" y="1895009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94488" y="67283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8780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819795" y="16037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your school?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4123754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/>
          <a:stretch/>
        </p:blipFill>
        <p:spPr>
          <a:xfrm>
            <a:off x="2839119" y="1335142"/>
            <a:ext cx="5107076" cy="26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651341" y="2622265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586936" y="1110315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4837" y="175859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03" y="-185535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77656" y="0"/>
            <a:ext cx="422231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- 1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32707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37969" y="27108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that our playground?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88158" y="400496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55" y="1318904"/>
            <a:ext cx="3758539" cy="25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656559" y="273311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592154" y="1147712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4837" y="182083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19337" y="40597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3835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3" y="286308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reading books.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4001855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library.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91" y="1363354"/>
            <a:ext cx="3625187" cy="241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676370" y="2686526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611965" y="1200135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4837" y="176355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42897" y="9213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- 2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133</Words>
  <Application>Microsoft Office PowerPoint</Application>
  <PresentationFormat>On-screen Show (16:9)</PresentationFormat>
  <Paragraphs>40</Paragraphs>
  <Slides>25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Exo 2</vt:lpstr>
      <vt:lpstr>Fredoka One</vt:lpstr>
      <vt:lpstr>Montserrat</vt:lpstr>
      <vt:lpstr>Script MT Bold</vt:lpstr>
      <vt:lpstr>Physics Class for Kids: Kinetic Energy by Slidesgo</vt:lpstr>
      <vt:lpstr>Bitmap Image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PowerPoint Presentation</vt:lpstr>
      <vt:lpstr>LISTEN AND CIRCLE.</vt:lpstr>
      <vt:lpstr>PowerPoint Presentation</vt:lpstr>
      <vt:lpstr>LET’S CHANT.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Lương Thành Trung</cp:lastModifiedBy>
  <cp:revision>37</cp:revision>
  <dcterms:modified xsi:type="dcterms:W3CDTF">2024-11-23T13:24:05Z</dcterms:modified>
</cp:coreProperties>
</file>