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2" r:id="rId5"/>
    <p:sldId id="268" r:id="rId6"/>
    <p:sldId id="270" r:id="rId7"/>
    <p:sldId id="271" r:id="rId8"/>
    <p:sldId id="264" r:id="rId9"/>
    <p:sldId id="274" r:id="rId10"/>
    <p:sldId id="27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94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10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865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42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2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6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8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07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67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84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3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871F-45B0-492D-BE3F-1972E59A4A1E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C845-9F53-4D17-9270-6ECE888AAF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inh-nen-powerpoint-dep-hd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02432" y="1052736"/>
            <a:ext cx="66294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81100" y="1793415"/>
            <a:ext cx="67818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CC00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 THẦY CÔ VỀ DỰ GIỜ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62300" y="3389086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Môn Mĩ thuật</a:t>
            </a:r>
            <a:endParaRPr lang="vi-VN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6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2387" y="3076575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555546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537" y="4222296"/>
            <a:ext cx="487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06271" y="4171950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vi-VN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 1</a:t>
            </a:r>
            <a:endParaRPr lang="vi-VN" sz="4000" b="1" u="sng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3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548680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2888796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755696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V.A – Bé Tập V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544577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Củng cố, 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5760" y="2564904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Tìm hiểu về một số hình cơ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5760" y="3051621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Cách vẽ và tô màu hình cơ bản</a:t>
            </a:r>
          </a:p>
        </p:txBody>
      </p:sp>
    </p:spTree>
    <p:extLst>
      <p:ext uri="{BB962C8B-B14F-4D97-AF65-F5344CB8AC3E}">
        <p14:creationId xmlns:p14="http://schemas.microsoft.com/office/powerpoint/2010/main" val="78735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 descr="ANd9GcQtFR_80x5oCytTgcSANzY9ENpdV8xFFKQq976UDZtNEmU9v1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17" y="1552070"/>
            <a:ext cx="28082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 descr="ANd9GcQwnJD9EkmVSkDvtFUN0ItAF6HWKN4C1ipXgFtyizIvAV2x2Psv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4" y="3148724"/>
            <a:ext cx="15113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94" y="4141242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tải xuống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94" y="2860777"/>
            <a:ext cx="31321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082911" y="568716"/>
            <a:ext cx="5010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KIỂM TRA ĐỒ DÙNG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223" y="1984107"/>
            <a:ext cx="412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VỞ TẬP VẼ HOẶC GIẤY A4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3223" y="3487194"/>
            <a:ext cx="227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BÚT CHÌ, TẨY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4454" y="4697575"/>
            <a:ext cx="162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BÚT MÀU</a:t>
            </a:r>
          </a:p>
        </p:txBody>
      </p:sp>
    </p:spTree>
    <p:extLst>
      <p:ext uri="{BB962C8B-B14F-4D97-AF65-F5344CB8AC3E}">
        <p14:creationId xmlns:p14="http://schemas.microsoft.com/office/powerpoint/2010/main" val="34895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347217"/>
            <a:ext cx="437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Hình cơ bản trong tranh vẽ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0" y="1905073"/>
            <a:ext cx="6763023" cy="43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347217"/>
            <a:ext cx="437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Hình cơ bản trong tranh vẽ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0" y="1905073"/>
            <a:ext cx="6763023" cy="437400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47664" y="2132856"/>
            <a:ext cx="758041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Isosceles Triangle 2"/>
          <p:cNvSpPr/>
          <p:nvPr/>
        </p:nvSpPr>
        <p:spPr>
          <a:xfrm>
            <a:off x="2305705" y="2132856"/>
            <a:ext cx="4355707" cy="114043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87824" y="4293096"/>
            <a:ext cx="648072" cy="57606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287747" y="4233985"/>
            <a:ext cx="691945" cy="57606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14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012E-6 L -2.77778E-7 0.13113 C -2.77778E-7 0.18987 0.0776 0.26226 0.1408 0.26226 L 0.2816 0.2622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661816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Cách vẽ hình tròn</a:t>
            </a:r>
          </a:p>
        </p:txBody>
      </p:sp>
      <p:sp>
        <p:nvSpPr>
          <p:cNvPr id="2" name="Arc 1"/>
          <p:cNvSpPr/>
          <p:nvPr/>
        </p:nvSpPr>
        <p:spPr>
          <a:xfrm flipH="1">
            <a:off x="2959712" y="2711657"/>
            <a:ext cx="2269493" cy="2016224"/>
          </a:xfrm>
          <a:prstGeom prst="arc">
            <a:avLst>
              <a:gd name="adj1" fmla="val 16200000"/>
              <a:gd name="adj2" fmla="val 5714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rc 5"/>
          <p:cNvSpPr/>
          <p:nvPr/>
        </p:nvSpPr>
        <p:spPr>
          <a:xfrm>
            <a:off x="2990774" y="2711657"/>
            <a:ext cx="2079850" cy="2016224"/>
          </a:xfrm>
          <a:prstGeom prst="arc">
            <a:avLst>
              <a:gd name="adj1" fmla="val 16200000"/>
              <a:gd name="adj2" fmla="val 5714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2980328" y="2711657"/>
            <a:ext cx="2090295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8207" y="76470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Gợi ý bố cục tranh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2132856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187624" y="4221088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5004048" y="4221088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5004048" y="2132856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2502256" y="16599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4004" y="16881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7580" y="58052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4004" y="58183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4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660446" y="2109918"/>
            <a:ext cx="2112821" cy="160711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Isosceles Triangle 16"/>
          <p:cNvSpPr/>
          <p:nvPr/>
        </p:nvSpPr>
        <p:spPr>
          <a:xfrm>
            <a:off x="5955655" y="2708919"/>
            <a:ext cx="920601" cy="53910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Isosceles Triangle 17"/>
          <p:cNvSpPr/>
          <p:nvPr/>
        </p:nvSpPr>
        <p:spPr>
          <a:xfrm>
            <a:off x="5656835" y="4433654"/>
            <a:ext cx="1752891" cy="1159043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/>
          <p:cNvSpPr/>
          <p:nvPr/>
        </p:nvSpPr>
        <p:spPr>
          <a:xfrm>
            <a:off x="1206572" y="4221088"/>
            <a:ext cx="1634238" cy="944815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8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5142" y="1612816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Bài vẽ tham khảo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2482522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Isosceles Triangle 6"/>
          <p:cNvSpPr/>
          <p:nvPr/>
        </p:nvSpPr>
        <p:spPr>
          <a:xfrm>
            <a:off x="1855118" y="2763823"/>
            <a:ext cx="1435445" cy="94660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860032" y="2482522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Isosceles Triangle 8"/>
          <p:cNvSpPr/>
          <p:nvPr/>
        </p:nvSpPr>
        <p:spPr>
          <a:xfrm>
            <a:off x="5676854" y="2742900"/>
            <a:ext cx="1424821" cy="988451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970757" y="4437112"/>
            <a:ext cx="3058467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Isosceles Triangle 10"/>
          <p:cNvSpPr/>
          <p:nvPr/>
        </p:nvSpPr>
        <p:spPr>
          <a:xfrm>
            <a:off x="3647410" y="4710447"/>
            <a:ext cx="1600797" cy="101156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32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557035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Thực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313" y="2135771"/>
            <a:ext cx="6979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Bài tập: Em hãy vẽ hình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và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tô màu theo ý thích</a:t>
            </a:r>
          </a:p>
        </p:txBody>
      </p:sp>
      <p:pic>
        <p:nvPicPr>
          <p:cNvPr id="6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345405" y="3861528"/>
            <a:ext cx="2093453" cy="19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ques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729">
            <a:off x="3335588" y="2941522"/>
            <a:ext cx="947037" cy="99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" y="260891"/>
            <a:ext cx="481479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557035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Thực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313" y="2135771"/>
            <a:ext cx="696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Bài tập: Em hãy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tròn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345405" y="3861528"/>
            <a:ext cx="2093453" cy="19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ques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729">
            <a:off x="3335588" y="2941522"/>
            <a:ext cx="947037" cy="99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8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118</Words>
  <Application>Microsoft Office PowerPoint</Application>
  <PresentationFormat>On-screen Show (4:3)</PresentationFormat>
  <Paragraphs>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Admin</cp:lastModifiedBy>
  <cp:revision>41</cp:revision>
  <dcterms:created xsi:type="dcterms:W3CDTF">2020-10-31T10:32:47Z</dcterms:created>
  <dcterms:modified xsi:type="dcterms:W3CDTF">2024-11-22T14:07:37Z</dcterms:modified>
</cp:coreProperties>
</file>