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audio2.wav" ContentType="audio/wav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5" r:id="rId2"/>
    <p:sldId id="256" r:id="rId3"/>
    <p:sldId id="266" r:id="rId4"/>
    <p:sldId id="268" r:id="rId5"/>
    <p:sldId id="287" r:id="rId6"/>
    <p:sldId id="288" r:id="rId7"/>
    <p:sldId id="289" r:id="rId8"/>
    <p:sldId id="271" r:id="rId9"/>
    <p:sldId id="291" r:id="rId10"/>
    <p:sldId id="292" r:id="rId11"/>
    <p:sldId id="293" r:id="rId12"/>
    <p:sldId id="290" r:id="rId13"/>
    <p:sldId id="296" r:id="rId14"/>
    <p:sldId id="269" r:id="rId15"/>
    <p:sldId id="282" r:id="rId16"/>
    <p:sldId id="295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AFDC7E"/>
    <a:srgbClr val="C4E59F"/>
    <a:srgbClr val="A9DA74"/>
    <a:srgbClr val="F6C6E3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84" autoAdjust="0"/>
  </p:normalViewPr>
  <p:slideViewPr>
    <p:cSldViewPr>
      <p:cViewPr varScale="1">
        <p:scale>
          <a:sx n="60" d="100"/>
          <a:sy n="60" d="100"/>
        </p:scale>
        <p:origin x="16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20/11/2024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T says “ Hello, everyone. How are you? How’s the weather? Is it sunny? Great! Now, let’s sing a song with me.”</a:t>
            </a:r>
          </a:p>
          <a:p>
            <a:pPr marL="228600" indent="-228600">
              <a:buAutoNum type="arabicPeriod"/>
            </a:pPr>
            <a:r>
              <a:rPr lang="en-US" dirty="0"/>
              <a:t>Warm up: Sing “Hello song” – “Excellent! You sing very well.”</a:t>
            </a:r>
          </a:p>
          <a:p>
            <a:pPr marL="228600" indent="-228600">
              <a:buAutoNum type="arabicPeriod"/>
            </a:pPr>
            <a:r>
              <a:rPr lang="en-US" dirty="0"/>
              <a:t>Divide class into 2 groups (optional) – “Today, we will have 2 groups – Group 1 and Group 2. You are Group 1, you are Group 2.”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10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AutoNum type="arabicPeriod"/>
            </a:pPr>
            <a:r>
              <a:rPr lang="en-US" altLang="en-US" dirty="0"/>
              <a:t>Click quickly to appear and disappear the picture</a:t>
            </a:r>
          </a:p>
          <a:p>
            <a:pPr marL="228600" indent="-228600">
              <a:buAutoNum type="arabicPeriod"/>
            </a:pPr>
            <a:r>
              <a:rPr lang="en-US" altLang="en-US" dirty="0"/>
              <a:t>Ask “What is it?”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Click again to appear and check the answer. – “Right! One flower for you group.”</a:t>
            </a:r>
          </a:p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894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AutoNum type="arabicPeriod"/>
            </a:pPr>
            <a:r>
              <a:rPr lang="en-US" altLang="en-US" dirty="0"/>
              <a:t>Click quickly to appear and disappear the picture</a:t>
            </a:r>
          </a:p>
          <a:p>
            <a:pPr marL="228600" indent="-228600">
              <a:buAutoNum type="arabicPeriod"/>
            </a:pPr>
            <a:r>
              <a:rPr lang="en-US" altLang="en-US" dirty="0"/>
              <a:t>Ask “What is it?”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Click again to appear and check the answer. – “Good! One flower for you group.”</a:t>
            </a:r>
          </a:p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036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“Well done. Now, let’s move to next part.”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17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Book using – Look, point and say</a:t>
            </a:r>
          </a:p>
          <a:p>
            <a:r>
              <a:rPr lang="en-US" dirty="0"/>
              <a:t>1. T says “Class, open your book page 22. Let’s look, point and tell me what it is.”</a:t>
            </a:r>
          </a:p>
          <a:p>
            <a:r>
              <a:rPr lang="en-US" dirty="0"/>
              <a:t>2. T points at the picture and asks “What is it?”</a:t>
            </a:r>
          </a:p>
          <a:p>
            <a:r>
              <a:rPr lang="en-US" dirty="0"/>
              <a:t>3. T gives 1 flower to each group -“Great! One flower for each group.”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48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 says “Let’s chant with me”</a:t>
            </a:r>
          </a:p>
          <a:p>
            <a:pPr marL="228600" indent="-228600">
              <a:buAutoNum type="arabicPeriod"/>
            </a:pPr>
            <a:r>
              <a:rPr lang="en-US" dirty="0"/>
              <a:t>Ask </a:t>
            </a:r>
            <a:r>
              <a:rPr lang="en-US" dirty="0" err="1"/>
              <a:t>sts</a:t>
            </a:r>
            <a:r>
              <a:rPr lang="en-US" dirty="0"/>
              <a:t> to listen 2 times – “Listen 2 times.”</a:t>
            </a:r>
          </a:p>
          <a:p>
            <a:pPr marL="228600" indent="-228600">
              <a:buAutoNum type="arabicPeriod"/>
            </a:pPr>
            <a:r>
              <a:rPr lang="en-US" dirty="0"/>
              <a:t>Ask </a:t>
            </a:r>
            <a:r>
              <a:rPr lang="en-US" dirty="0" err="1"/>
              <a:t>sts</a:t>
            </a:r>
            <a:r>
              <a:rPr lang="en-US" dirty="0"/>
              <a:t> to listen and repeat sentence by sentence – “Listen and repeat.”</a:t>
            </a:r>
          </a:p>
          <a:p>
            <a:pPr marL="228600" indent="-228600">
              <a:buAutoNum type="arabicPeriod"/>
            </a:pPr>
            <a:r>
              <a:rPr lang="en-US" dirty="0"/>
              <a:t>Ask </a:t>
            </a:r>
            <a:r>
              <a:rPr lang="en-US" dirty="0" err="1"/>
              <a:t>sts</a:t>
            </a:r>
            <a:r>
              <a:rPr lang="en-US" dirty="0"/>
              <a:t> to chant (class, group) – “Class, let’s chant”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57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 shows the picture – “Now, look at the picture and chant. For example, if you see the egg, you will chant ‘as in egg’. OK! Now, let’s go.”</a:t>
            </a:r>
          </a:p>
          <a:p>
            <a:pPr marL="228600" indent="-228600">
              <a:buAutoNum type="arabicPeriod"/>
            </a:pPr>
            <a:r>
              <a:rPr lang="en-US" dirty="0" err="1"/>
              <a:t>Sts</a:t>
            </a:r>
            <a:r>
              <a:rPr lang="en-US" dirty="0"/>
              <a:t> chant based on the picture.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Elephant: “e </a:t>
            </a:r>
            <a:r>
              <a:rPr lang="en-US" dirty="0" err="1"/>
              <a:t>e</a:t>
            </a:r>
            <a:r>
              <a:rPr lang="en-US" dirty="0"/>
              <a:t> </a:t>
            </a:r>
            <a:r>
              <a:rPr lang="en-US" dirty="0" err="1"/>
              <a:t>e</a:t>
            </a:r>
            <a:r>
              <a:rPr lang="en-US" dirty="0"/>
              <a:t> / Can you hear? / e </a:t>
            </a:r>
            <a:r>
              <a:rPr lang="en-US" dirty="0" err="1"/>
              <a:t>e</a:t>
            </a:r>
            <a:r>
              <a:rPr lang="en-US" dirty="0"/>
              <a:t> </a:t>
            </a:r>
            <a:r>
              <a:rPr lang="en-US" dirty="0" err="1"/>
              <a:t>e</a:t>
            </a:r>
            <a:r>
              <a:rPr lang="en-US" dirty="0"/>
              <a:t> / As in </a:t>
            </a:r>
            <a:r>
              <a:rPr lang="en-US" b="1" u="none" dirty="0"/>
              <a:t>elephant</a:t>
            </a:r>
            <a:r>
              <a:rPr lang="en-US" dirty="0"/>
              <a:t> / e is the sound of </a:t>
            </a:r>
            <a:r>
              <a:rPr lang="en-US" dirty="0" err="1"/>
              <a:t>Ee</a:t>
            </a:r>
            <a:r>
              <a:rPr lang="en-US" dirty="0"/>
              <a:t>”</a:t>
            </a:r>
          </a:p>
          <a:p>
            <a:pPr marL="171450" indent="-171450">
              <a:buFontTx/>
              <a:buChar char="-"/>
            </a:pPr>
            <a:r>
              <a:rPr lang="en-US" dirty="0"/>
              <a:t>Egg: “ e </a:t>
            </a:r>
            <a:r>
              <a:rPr lang="en-US" dirty="0" err="1"/>
              <a:t>e</a:t>
            </a:r>
            <a:r>
              <a:rPr lang="en-US" dirty="0"/>
              <a:t> </a:t>
            </a:r>
            <a:r>
              <a:rPr lang="en-US" dirty="0" err="1"/>
              <a:t>e</a:t>
            </a:r>
            <a:r>
              <a:rPr lang="en-US" dirty="0"/>
              <a:t> / Can you hear? / e </a:t>
            </a:r>
            <a:r>
              <a:rPr lang="en-US" dirty="0" err="1"/>
              <a:t>e</a:t>
            </a:r>
            <a:r>
              <a:rPr lang="en-US" dirty="0"/>
              <a:t> </a:t>
            </a:r>
            <a:r>
              <a:rPr lang="en-US" dirty="0" err="1"/>
              <a:t>e</a:t>
            </a:r>
            <a:r>
              <a:rPr lang="en-US" dirty="0"/>
              <a:t> / As in </a:t>
            </a:r>
            <a:r>
              <a:rPr lang="en-US" b="1" u="none" dirty="0"/>
              <a:t>egg</a:t>
            </a:r>
            <a:r>
              <a:rPr lang="en-US" dirty="0"/>
              <a:t> / e is the sound of </a:t>
            </a:r>
            <a:r>
              <a:rPr lang="en-US" dirty="0" err="1"/>
              <a:t>Ee</a:t>
            </a:r>
            <a:r>
              <a:rPr lang="en-US" dirty="0"/>
              <a:t>”</a:t>
            </a:r>
          </a:p>
          <a:p>
            <a:pPr marL="228600" indent="-228600">
              <a:buAutoNum type="arabicPeriod"/>
            </a:pPr>
            <a:r>
              <a:rPr lang="en-US" dirty="0"/>
              <a:t>T gives one flower to each group – “Well done. One flower for each group.”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2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Sum up – Ask “Look at these pictures again, what is it? Good!”</a:t>
            </a:r>
          </a:p>
          <a:p>
            <a:pPr marL="228600" indent="-228600">
              <a:buAutoNum type="arabicPeriod"/>
            </a:pPr>
            <a:r>
              <a:rPr lang="en-US" dirty="0"/>
              <a:t>Count the flowers of each groups – “Let’s count your flowers.”</a:t>
            </a:r>
          </a:p>
          <a:p>
            <a:pPr marL="228600" indent="-228600">
              <a:buAutoNum type="arabicPeriod"/>
            </a:pPr>
            <a:r>
              <a:rPr lang="en-US" dirty="0"/>
              <a:t>Group having more flowers will be the winner. – “So the winner is group …. Group …, you also good, too.”</a:t>
            </a:r>
          </a:p>
          <a:p>
            <a:pPr marL="228600" indent="-228600">
              <a:buAutoNum type="arabicPeriod"/>
            </a:pPr>
            <a:r>
              <a:rPr lang="en-US" dirty="0"/>
              <a:t>Say goodbye “ Now, let’s say ‘Goodbye egg, Goodbye elephant.’. Now, Goodbye class.”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57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 uses body language to describe 4 letters (A, B, C, D) and asks “What is the letter?”</a:t>
            </a:r>
          </a:p>
          <a:p>
            <a:pPr marL="228600" indent="-228600">
              <a:buAutoNum type="arabicPeriod"/>
            </a:pPr>
            <a:r>
              <a:rPr lang="en-US" dirty="0"/>
              <a:t>T says “Today, we will learn the next letter. Can you guess what it is?”</a:t>
            </a:r>
          </a:p>
          <a:p>
            <a:pPr marL="228600" indent="-228600">
              <a:buAutoNum type="arabicPeriod"/>
            </a:pPr>
            <a:r>
              <a:rPr lang="en-US" dirty="0"/>
              <a:t>T uses body language to describe the letter E.</a:t>
            </a:r>
          </a:p>
          <a:p>
            <a:pPr marL="228600" indent="-228600">
              <a:buAutoNum type="arabicPeriod"/>
            </a:pPr>
            <a:r>
              <a:rPr lang="en-US" dirty="0"/>
              <a:t>Now, let’s look and listen.”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66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/>
              <a:t>Introduce picture – “Now, look and listen.”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1 times 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 says “Yes, today we will learn Unit 5 – Lesson 1 – Letter E”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again 2 times – “Now, listen 2 times.”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and repeat (class, group, individual) - “Listen and repeat. Class! Group 1, please! Group 2, please! You, you and you!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 can use body language to describe the letter E. - “Look at me and listen. E! Class, what is it? Good!”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 can use body language to check </a:t>
            </a:r>
            <a:r>
              <a:rPr lang="en-US" altLang="en-US" dirty="0" err="1"/>
              <a:t>sts</a:t>
            </a:r>
            <a:r>
              <a:rPr lang="en-US" altLang="en-US" dirty="0"/>
              <a:t>’ understanding - “Look and tell me what it is”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45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/>
              <a:t>Introduce picture “ Class, what is the sound of E? OK! Now, listen 3 times”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3 times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and repeat (class, group, individual) - “Listen and repeat. Class! Group 1, please! Group 2, please! You, you and you!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 can use body language to describe the sound of E. - “Look at me and listen. e! Class, what is the sound of E? Good!”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 can use body language to check </a:t>
            </a:r>
            <a:r>
              <a:rPr lang="en-US" altLang="en-US" dirty="0" err="1"/>
              <a:t>sts</a:t>
            </a:r>
            <a:r>
              <a:rPr lang="en-US" altLang="en-US" dirty="0"/>
              <a:t>’ understanding - “Look and tell me what it is”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76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/>
              <a:t>Introduce picture “Class, what is it? OK! Now, listen 3 times”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3 times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and repeat (class, group, individual) - “Listen and repeat. Class! Group 1, please! Group 2, please! You, you and you!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T can use body language to describe the word. - “Look at me and listen. Egg! Class, what is it? Good!”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Click to make the word “egg” disappear – Ask “What is it?”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 can use body language to check </a:t>
            </a:r>
            <a:r>
              <a:rPr lang="en-US" altLang="en-US" dirty="0" err="1"/>
              <a:t>sts</a:t>
            </a:r>
            <a:r>
              <a:rPr lang="en-US" altLang="en-US" dirty="0"/>
              <a:t>’ understanding - “Look and tell me what it is.”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90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/>
              <a:t>Introduce picture “Class, what is it? OK! Now, listen 3 times”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3 times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and repeat (class, group, individual) - “Listen and repeat. Class! Group 1, please! Group 2, please! You, you and you!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T can use body language to describe the word. - “Look at me and listen. Elephant! Class, what is it? Good!”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Click to make the word “egg” disappear – Ask “What is it?”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 can use body language to check </a:t>
            </a:r>
            <a:r>
              <a:rPr lang="en-US" altLang="en-US" dirty="0" err="1"/>
              <a:t>sts</a:t>
            </a:r>
            <a:r>
              <a:rPr lang="en-US" altLang="en-US" dirty="0"/>
              <a:t>’ understanding - “Look and tell me what it is.”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6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Guessing game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says “Let’s play with these magic numbers.”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Work in groups</a:t>
            </a:r>
          </a:p>
          <a:p>
            <a:pPr marL="228600" indent="-228600">
              <a:buAutoNum type="arabicPeriod"/>
            </a:pPr>
            <a:r>
              <a:rPr lang="en-US" altLang="en-US" dirty="0"/>
              <a:t>Each group chooses 1 number – “Group 1/Group 2, what number do you like?”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clicks on the number, shows the picture and asks “What is it?”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With a correct answer, each group will have 1 flower.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AutoNum type="arabicPeriod"/>
            </a:pPr>
            <a:r>
              <a:rPr lang="en-US" altLang="en-US" dirty="0"/>
              <a:t>Click quickly to appear and disappear the picture</a:t>
            </a:r>
          </a:p>
          <a:p>
            <a:pPr marL="228600" indent="-228600">
              <a:buAutoNum type="arabicPeriod"/>
            </a:pPr>
            <a:r>
              <a:rPr lang="en-US" altLang="en-US" dirty="0"/>
              <a:t>Ask “What is it?”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Click again to appear and check the answer. – “Correct! One flower for you group.”</a:t>
            </a:r>
          </a:p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914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AutoNum type="arabicPeriod"/>
            </a:pPr>
            <a:r>
              <a:rPr lang="en-US" altLang="en-US" dirty="0"/>
              <a:t>Click quickly to appear and disappear the picture</a:t>
            </a:r>
          </a:p>
          <a:p>
            <a:pPr marL="228600" indent="-228600">
              <a:buAutoNum type="arabicPeriod"/>
            </a:pPr>
            <a:r>
              <a:rPr lang="en-US" altLang="en-US" dirty="0"/>
              <a:t>Ask “What is it?”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Click again to appear and check the answer. – “Yes! One flower for you group.”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589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8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8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8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slideLayout" Target="../slideLayouts/slideLayout12.xml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audio" Target="../media/media11.mp3"/><Relationship Id="rId17" Type="http://schemas.openxmlformats.org/officeDocument/2006/relationships/image" Target="../media/image19.jpeg"/><Relationship Id="rId2" Type="http://schemas.openxmlformats.org/officeDocument/2006/relationships/audio" Target="../media/media6.mp3"/><Relationship Id="rId16" Type="http://schemas.openxmlformats.org/officeDocument/2006/relationships/image" Target="../media/image7.png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microsoft.com/office/2007/relationships/media" Target="../media/media11.mp3"/><Relationship Id="rId5" Type="http://schemas.microsoft.com/office/2007/relationships/media" Target="../media/media8.mp3"/><Relationship Id="rId15" Type="http://schemas.openxmlformats.org/officeDocument/2006/relationships/image" Target="../media/image6.jpeg"/><Relationship Id="rId10" Type="http://schemas.openxmlformats.org/officeDocument/2006/relationships/audio" Target="../media/media10.mp3"/><Relationship Id="rId4" Type="http://schemas.openxmlformats.org/officeDocument/2006/relationships/audio" Target="../media/media7.mp3"/><Relationship Id="rId9" Type="http://schemas.microsoft.com/office/2007/relationships/media" Target="../media/media10.mp3"/><Relationship Id="rId1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slide" Target="slide13.xml"/><Relationship Id="rId3" Type="http://schemas.openxmlformats.org/officeDocument/2006/relationships/image" Target="../media/image6.jpeg"/><Relationship Id="rId7" Type="http://schemas.openxmlformats.org/officeDocument/2006/relationships/slide" Target="slide9.xm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11" Type="http://schemas.openxmlformats.org/officeDocument/2006/relationships/slide" Target="slide12.xml"/><Relationship Id="rId5" Type="http://schemas.openxmlformats.org/officeDocument/2006/relationships/audio" Target="../media/audio1.wav"/><Relationship Id="rId10" Type="http://schemas.openxmlformats.org/officeDocument/2006/relationships/image" Target="../media/image13.jpeg"/><Relationship Id="rId4" Type="http://schemas.openxmlformats.org/officeDocument/2006/relationships/slide" Target="slide10.xml"/><Relationship Id="rId9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8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0741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929151" y="1143000"/>
            <a:ext cx="3285698" cy="103064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Guessing game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28467" y="85130"/>
            <a:ext cx="9332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C24A6B-33B0-4FB2-881B-D0558C7A3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66" y="2306481"/>
            <a:ext cx="6321667" cy="4455756"/>
          </a:xfrm>
          <a:prstGeom prst="rect">
            <a:avLst/>
          </a:prstGeom>
        </p:spPr>
      </p:pic>
      <p:sp>
        <p:nvSpPr>
          <p:cNvPr id="23" name="Arrow: Left 22">
            <a:hlinkClick r:id="rId5" action="ppaction://hlinksldjump"/>
            <a:extLst>
              <a:ext uri="{FF2B5EF4-FFF2-40B4-BE49-F238E27FC236}">
                <a16:creationId xmlns:a16="http://schemas.microsoft.com/office/drawing/2014/main" id="{6A089D81-1642-4F44-9B4E-FC927B2FAC2C}"/>
              </a:ext>
            </a:extLst>
          </p:cNvPr>
          <p:cNvSpPr/>
          <p:nvPr/>
        </p:nvSpPr>
        <p:spPr>
          <a:xfrm>
            <a:off x="7924800" y="6324600"/>
            <a:ext cx="914400" cy="448269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262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3048000" y="990600"/>
            <a:ext cx="3285698" cy="103064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Guessing game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28467" y="85130"/>
            <a:ext cx="9332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DC84DA-FB31-483A-AA57-A1B14C563F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85" y="2081931"/>
            <a:ext cx="6796230" cy="4790246"/>
          </a:xfrm>
          <a:prstGeom prst="rect">
            <a:avLst/>
          </a:prstGeom>
        </p:spPr>
      </p:pic>
      <p:sp>
        <p:nvSpPr>
          <p:cNvPr id="23" name="Arrow: Left 22">
            <a:hlinkClick r:id="rId5" action="ppaction://hlinksldjump"/>
            <a:extLst>
              <a:ext uri="{FF2B5EF4-FFF2-40B4-BE49-F238E27FC236}">
                <a16:creationId xmlns:a16="http://schemas.microsoft.com/office/drawing/2014/main" id="{F0198590-D690-4D8F-9CC0-D1EA94BC613C}"/>
              </a:ext>
            </a:extLst>
          </p:cNvPr>
          <p:cNvSpPr/>
          <p:nvPr/>
        </p:nvSpPr>
        <p:spPr>
          <a:xfrm>
            <a:off x="7924800" y="6324600"/>
            <a:ext cx="914400" cy="448269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576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977001" y="1066800"/>
            <a:ext cx="3285698" cy="103064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Guessing game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28467" y="85130"/>
            <a:ext cx="9332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994CBFB-B5DA-4777-B9C6-3C8F7D188FE1}"/>
              </a:ext>
            </a:extLst>
          </p:cNvPr>
          <p:cNvGrpSpPr/>
          <p:nvPr/>
        </p:nvGrpSpPr>
        <p:grpSpPr>
          <a:xfrm>
            <a:off x="952500" y="2304353"/>
            <a:ext cx="7239000" cy="4468516"/>
            <a:chOff x="1418016" y="1666141"/>
            <a:chExt cx="2413851" cy="162657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A3ED477-EDAB-4A17-A5FC-921C7C198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138" y="1666141"/>
              <a:ext cx="2307729" cy="162657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AFB1A16-E2FD-4490-A25C-043F07E4A040}"/>
                </a:ext>
              </a:extLst>
            </p:cNvPr>
            <p:cNvSpPr txBox="1"/>
            <p:nvPr/>
          </p:nvSpPr>
          <p:spPr>
            <a:xfrm>
              <a:off x="1418016" y="1840765"/>
              <a:ext cx="2376732" cy="1372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900" dirty="0" err="1">
                  <a:solidFill>
                    <a:srgbClr val="0070C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Ee</a:t>
              </a:r>
              <a:endParaRPr lang="en-US" sz="239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Arrow: Left 22">
            <a:hlinkClick r:id="rId5" action="ppaction://hlinksldjump"/>
            <a:extLst>
              <a:ext uri="{FF2B5EF4-FFF2-40B4-BE49-F238E27FC236}">
                <a16:creationId xmlns:a16="http://schemas.microsoft.com/office/drawing/2014/main" id="{DB695573-2A45-4B77-8945-483E7BB39AA5}"/>
              </a:ext>
            </a:extLst>
          </p:cNvPr>
          <p:cNvSpPr/>
          <p:nvPr/>
        </p:nvSpPr>
        <p:spPr>
          <a:xfrm>
            <a:off x="7924800" y="6324600"/>
            <a:ext cx="914400" cy="448269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212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04C61-8EBA-4292-8DAF-7AC31D08F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18" y="1524000"/>
            <a:ext cx="6521363" cy="414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BFB44C7-374E-4C38-81D2-AA3B1D5AF34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6528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4BAA8A-6005-44EC-A6B6-0A926164E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55"/>
          <a:stretch/>
        </p:blipFill>
        <p:spPr>
          <a:xfrm>
            <a:off x="0" y="0"/>
            <a:ext cx="9168914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2FB03A-07FD-4E0A-9309-81C4AA9E2E41}"/>
              </a:ext>
            </a:extLst>
          </p:cNvPr>
          <p:cNvSpPr txBox="1"/>
          <p:nvPr/>
        </p:nvSpPr>
        <p:spPr>
          <a:xfrm>
            <a:off x="0" y="6273225"/>
            <a:ext cx="1524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22</a:t>
            </a:r>
          </a:p>
        </p:txBody>
      </p:sp>
    </p:spTree>
    <p:extLst>
      <p:ext uri="{BB962C8B-B14F-4D97-AF65-F5344CB8AC3E}">
        <p14:creationId xmlns:p14="http://schemas.microsoft.com/office/powerpoint/2010/main" val="1702617759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3813" y="76200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</a:p>
        </p:txBody>
      </p:sp>
      <p:sp>
        <p:nvSpPr>
          <p:cNvPr id="4" name="Rectangle 3"/>
          <p:cNvSpPr/>
          <p:nvPr/>
        </p:nvSpPr>
        <p:spPr>
          <a:xfrm>
            <a:off x="3620609" y="85130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5" name="Rectangle 4"/>
          <p:cNvSpPr/>
          <p:nvPr/>
        </p:nvSpPr>
        <p:spPr>
          <a:xfrm>
            <a:off x="6478284" y="85130"/>
            <a:ext cx="1027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77" y="11430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190500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rack 32">
            <a:hlinkClick r:id="" action="ppaction://media"/>
            <a:extLst>
              <a:ext uri="{FF2B5EF4-FFF2-40B4-BE49-F238E27FC236}">
                <a16:creationId xmlns:a16="http://schemas.microsoft.com/office/drawing/2014/main" id="{D3558C07-B672-461A-AD57-3E83BE1E87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929550" y="1904999"/>
            <a:ext cx="830997" cy="8309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C24085-5232-433E-A764-39D30034EBD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" t="64444" r="21001" b="7887"/>
          <a:stretch/>
        </p:blipFill>
        <p:spPr>
          <a:xfrm>
            <a:off x="17721" y="2735996"/>
            <a:ext cx="9144000" cy="41130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637F97A-36AE-49AF-9850-91943012FB4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3" t="73147" r="55447" b="23265"/>
          <a:stretch/>
        </p:blipFill>
        <p:spPr>
          <a:xfrm>
            <a:off x="2803535" y="4003931"/>
            <a:ext cx="2472952" cy="533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743938-4C4A-4B47-93B7-C0A28C9C1DA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2" t="76223" r="41547" b="20189"/>
          <a:stretch/>
        </p:blipFill>
        <p:spPr>
          <a:xfrm>
            <a:off x="2803535" y="4501034"/>
            <a:ext cx="4178953" cy="533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4A8F94-4FBF-4A1F-92B2-D37FD1D062B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0" t="80323" r="55446" b="16089"/>
          <a:stretch/>
        </p:blipFill>
        <p:spPr>
          <a:xfrm>
            <a:off x="2956559" y="5091744"/>
            <a:ext cx="2322147" cy="533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D983A8F-E08F-4D03-BDCB-46998EDEE8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2" t="83399" r="41547" b="13013"/>
          <a:stretch/>
        </p:blipFill>
        <p:spPr>
          <a:xfrm>
            <a:off x="2831447" y="5580575"/>
            <a:ext cx="4178953" cy="533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8D1F498-9E6A-43B8-A4F7-DBBCCB0A894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4" t="87662" r="31274" b="9485"/>
          <a:stretch/>
        </p:blipFill>
        <p:spPr>
          <a:xfrm>
            <a:off x="3200400" y="6192410"/>
            <a:ext cx="5144940" cy="4240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9F0AD2-DCEB-4BDB-8AFA-6370988C3E50}"/>
              </a:ext>
            </a:extLst>
          </p:cNvPr>
          <p:cNvSpPr txBox="1"/>
          <p:nvPr/>
        </p:nvSpPr>
        <p:spPr>
          <a:xfrm>
            <a:off x="0" y="6273225"/>
            <a:ext cx="1524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22</a:t>
            </a:r>
          </a:p>
        </p:txBody>
      </p:sp>
      <p:pic>
        <p:nvPicPr>
          <p:cNvPr id="9" name="Track 32 (eee)">
            <a:hlinkClick r:id="" action="ppaction://media"/>
            <a:extLst>
              <a:ext uri="{FF2B5EF4-FFF2-40B4-BE49-F238E27FC236}">
                <a16:creationId xmlns:a16="http://schemas.microsoft.com/office/drawing/2014/main" id="{C3986200-B4FF-4DFA-BA98-2AB849A19A4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689859" y="3931475"/>
            <a:ext cx="533401" cy="533401"/>
          </a:xfrm>
          <a:prstGeom prst="rect">
            <a:avLst/>
          </a:prstGeom>
        </p:spPr>
      </p:pic>
      <p:pic>
        <p:nvPicPr>
          <p:cNvPr id="11" name="Track 32 (canuhear)">
            <a:hlinkClick r:id="" action="ppaction://media"/>
            <a:extLst>
              <a:ext uri="{FF2B5EF4-FFF2-40B4-BE49-F238E27FC236}">
                <a16:creationId xmlns:a16="http://schemas.microsoft.com/office/drawing/2014/main" id="{2CC883CB-17E1-4541-93E3-ED5C3B4EADB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686040" y="4482105"/>
            <a:ext cx="533401" cy="533401"/>
          </a:xfrm>
          <a:prstGeom prst="rect">
            <a:avLst/>
          </a:prstGeom>
        </p:spPr>
      </p:pic>
      <p:pic>
        <p:nvPicPr>
          <p:cNvPr id="12" name="Track 32 (eee2)">
            <a:hlinkClick r:id="" action="ppaction://media"/>
            <a:extLst>
              <a:ext uri="{FF2B5EF4-FFF2-40B4-BE49-F238E27FC236}">
                <a16:creationId xmlns:a16="http://schemas.microsoft.com/office/drawing/2014/main" id="{B87CEA43-819E-45A6-819E-56D2BCFE30A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686042" y="5049845"/>
            <a:ext cx="533399" cy="533399"/>
          </a:xfrm>
          <a:prstGeom prst="rect">
            <a:avLst/>
          </a:prstGeom>
        </p:spPr>
      </p:pic>
      <p:pic>
        <p:nvPicPr>
          <p:cNvPr id="13" name="Track 32 (asin)">
            <a:hlinkClick r:id="" action="ppaction://media"/>
            <a:extLst>
              <a:ext uri="{FF2B5EF4-FFF2-40B4-BE49-F238E27FC236}">
                <a16:creationId xmlns:a16="http://schemas.microsoft.com/office/drawing/2014/main" id="{FCFABA60-9ABD-40EC-AB7C-750AFDCBCC3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686041" y="5594523"/>
            <a:ext cx="533400" cy="533400"/>
          </a:xfrm>
          <a:prstGeom prst="rect">
            <a:avLst/>
          </a:prstGeom>
        </p:spPr>
      </p:pic>
      <p:pic>
        <p:nvPicPr>
          <p:cNvPr id="14" name="Track 32 (thesound)">
            <a:hlinkClick r:id="" action="ppaction://media"/>
            <a:extLst>
              <a:ext uri="{FF2B5EF4-FFF2-40B4-BE49-F238E27FC236}">
                <a16:creationId xmlns:a16="http://schemas.microsoft.com/office/drawing/2014/main" id="{78AC3BBD-6B86-49FB-938C-379CBD3EED1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686040" y="6192882"/>
            <a:ext cx="524790" cy="52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273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18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3813" y="76200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</a:p>
        </p:txBody>
      </p:sp>
      <p:sp>
        <p:nvSpPr>
          <p:cNvPr id="4" name="Rectangle 3"/>
          <p:cNvSpPr/>
          <p:nvPr/>
        </p:nvSpPr>
        <p:spPr>
          <a:xfrm>
            <a:off x="3620609" y="85130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5" name="Rectangle 4"/>
          <p:cNvSpPr/>
          <p:nvPr/>
        </p:nvSpPr>
        <p:spPr>
          <a:xfrm>
            <a:off x="6478284" y="85130"/>
            <a:ext cx="1027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77" y="11430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190500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C24085-5232-433E-A764-39D30034EB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" t="64444" r="21001" b="7887"/>
          <a:stretch/>
        </p:blipFill>
        <p:spPr>
          <a:xfrm>
            <a:off x="0" y="3276600"/>
            <a:ext cx="4545879" cy="26049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E7F61C-9F4D-4372-BF05-53D0C524CB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170912"/>
            <a:ext cx="3995740" cy="28163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577D14-D757-47AA-9834-44306ECBD5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190417"/>
            <a:ext cx="3968067" cy="27968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F099F2-73F9-4857-9647-A8CD2CA685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7" t="84278" r="21001" b="12485"/>
          <a:stretch/>
        </p:blipFill>
        <p:spPr>
          <a:xfrm>
            <a:off x="2209800" y="5105400"/>
            <a:ext cx="1265149" cy="3048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6037CA-9521-4386-92AC-D7ED96C9CECB}"/>
              </a:ext>
            </a:extLst>
          </p:cNvPr>
          <p:cNvSpPr txBox="1"/>
          <p:nvPr/>
        </p:nvSpPr>
        <p:spPr>
          <a:xfrm>
            <a:off x="2209800" y="4996190"/>
            <a:ext cx="1076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382777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3813" y="76200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</a:p>
        </p:txBody>
      </p:sp>
      <p:sp>
        <p:nvSpPr>
          <p:cNvPr id="4" name="Rectangle 3"/>
          <p:cNvSpPr/>
          <p:nvPr/>
        </p:nvSpPr>
        <p:spPr>
          <a:xfrm>
            <a:off x="3620609" y="85130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5" name="Rectangle 4"/>
          <p:cNvSpPr/>
          <p:nvPr/>
        </p:nvSpPr>
        <p:spPr>
          <a:xfrm>
            <a:off x="6478284" y="85130"/>
            <a:ext cx="1027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77" y="11430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190500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B69F3-1EDE-438F-A835-B3127BBC6A15}"/>
              </a:ext>
            </a:extLst>
          </p:cNvPr>
          <p:cNvGrpSpPr/>
          <p:nvPr/>
        </p:nvGrpSpPr>
        <p:grpSpPr>
          <a:xfrm>
            <a:off x="5410200" y="2117467"/>
            <a:ext cx="3200400" cy="2647064"/>
            <a:chOff x="5484489" y="2628638"/>
            <a:chExt cx="3370848" cy="285792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FFC4A08-F7E7-4F83-9BFD-E5EC0078E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489" y="3110658"/>
              <a:ext cx="3370848" cy="237590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4F4014-039B-4C46-9959-17A584934073}"/>
                </a:ext>
              </a:extLst>
            </p:cNvPr>
            <p:cNvSpPr txBox="1"/>
            <p:nvPr/>
          </p:nvSpPr>
          <p:spPr>
            <a:xfrm>
              <a:off x="6163867" y="2628638"/>
              <a:ext cx="2012091" cy="2736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>
                  <a:solidFill>
                    <a:srgbClr val="FF3399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D3B07D-CF55-4508-9C4F-FA4FDF64735E}"/>
              </a:ext>
            </a:extLst>
          </p:cNvPr>
          <p:cNvGrpSpPr/>
          <p:nvPr/>
        </p:nvGrpSpPr>
        <p:grpSpPr>
          <a:xfrm>
            <a:off x="289582" y="2599365"/>
            <a:ext cx="3151186" cy="2200609"/>
            <a:chOff x="1489637" y="1666141"/>
            <a:chExt cx="2376732" cy="162657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8422DE2-C29E-4105-9D2B-151AD6F96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138" y="1666141"/>
              <a:ext cx="2307729" cy="162657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E0C536B-E56D-4373-856B-9A254589B4CD}"/>
                </a:ext>
              </a:extLst>
            </p:cNvPr>
            <p:cNvSpPr txBox="1"/>
            <p:nvPr/>
          </p:nvSpPr>
          <p:spPr>
            <a:xfrm>
              <a:off x="1489637" y="1765067"/>
              <a:ext cx="2376732" cy="137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 err="1">
                  <a:solidFill>
                    <a:srgbClr val="0070C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Ee</a:t>
              </a:r>
              <a:endParaRPr lang="en-US" sz="115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48D5628-E673-4607-933A-61D53B96CE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25" y="4691918"/>
            <a:ext cx="3059698" cy="21565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4D1286-431B-45EF-B0EA-A2F7EC420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902" y="4691918"/>
            <a:ext cx="3059698" cy="215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310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IENG ANH PHONICS -SMART\PHONICS - SMART LEVEL 1\BO SACH PHONICS SMART - LEVEL 1\5.1.2020_SGK LOP 1 SUA MOI\Trang 4-5s-0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8649" r="10546" b="41937"/>
          <a:stretch/>
        </p:blipFill>
        <p:spPr bwMode="auto">
          <a:xfrm>
            <a:off x="1" y="30480"/>
            <a:ext cx="9155082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81200" y="30480"/>
            <a:ext cx="917555" cy="91755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0B4332-28E5-4C5A-8AF9-358195D3A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4" y="-7089"/>
            <a:ext cx="9178994" cy="6951105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58038" y="378201"/>
            <a:ext cx="21194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</a:t>
            </a:r>
          </a:p>
        </p:txBody>
      </p:sp>
      <p:sp>
        <p:nvSpPr>
          <p:cNvPr id="8" name="Rectangle 7"/>
          <p:cNvSpPr/>
          <p:nvPr/>
        </p:nvSpPr>
        <p:spPr>
          <a:xfrm>
            <a:off x="-42082" y="1225156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8472" y="237530"/>
            <a:ext cx="9284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Track 31 (E)">
            <a:hlinkClick r:id="" action="ppaction://media"/>
            <a:extLst>
              <a:ext uri="{FF2B5EF4-FFF2-40B4-BE49-F238E27FC236}">
                <a16:creationId xmlns:a16="http://schemas.microsoft.com/office/drawing/2014/main" id="{2254EB5E-4503-4998-BF1A-79B9B483DA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70127" y="1209044"/>
            <a:ext cx="660400" cy="6604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7333779-FDFC-468D-981A-01B3F027510E}"/>
              </a:ext>
            </a:extLst>
          </p:cNvPr>
          <p:cNvGrpSpPr/>
          <p:nvPr/>
        </p:nvGrpSpPr>
        <p:grpSpPr>
          <a:xfrm>
            <a:off x="1721709" y="1947462"/>
            <a:ext cx="5799958" cy="4618315"/>
            <a:chOff x="1129962" y="1766504"/>
            <a:chExt cx="3153008" cy="222236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1888886-FBA5-460C-9C07-4EE90EDC3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962" y="1766504"/>
              <a:ext cx="3153008" cy="222236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C3D1AA-8E46-43EE-947D-309718AB94BA}"/>
                </a:ext>
              </a:extLst>
            </p:cNvPr>
            <p:cNvSpPr txBox="1"/>
            <p:nvPr/>
          </p:nvSpPr>
          <p:spPr>
            <a:xfrm>
              <a:off x="1484885" y="1965694"/>
              <a:ext cx="2376732" cy="1814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900" dirty="0" err="1">
                  <a:solidFill>
                    <a:srgbClr val="0070C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Ee</a:t>
              </a:r>
              <a:endParaRPr lang="en-US" sz="239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8472" y="237530"/>
            <a:ext cx="9284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rack 31 (ee)">
            <a:hlinkClick r:id="" action="ppaction://media"/>
            <a:extLst>
              <a:ext uri="{FF2B5EF4-FFF2-40B4-BE49-F238E27FC236}">
                <a16:creationId xmlns:a16="http://schemas.microsoft.com/office/drawing/2014/main" id="{0E9FFD12-640B-499B-80E6-4DABCE308B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7520" y="1182908"/>
            <a:ext cx="660400" cy="660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1259C34-6DE2-499A-8948-6F0A6FAC2EFF}"/>
              </a:ext>
            </a:extLst>
          </p:cNvPr>
          <p:cNvGrpSpPr/>
          <p:nvPr/>
        </p:nvGrpSpPr>
        <p:grpSpPr>
          <a:xfrm>
            <a:off x="1472988" y="1978156"/>
            <a:ext cx="6198024" cy="4368607"/>
            <a:chOff x="1472988" y="1978156"/>
            <a:chExt cx="6198024" cy="436860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67104D9-8159-43E9-871B-1AA87DFDD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988" y="1978156"/>
              <a:ext cx="6198024" cy="4368607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2C80751-A634-4080-9F72-E268EAA41BA8}"/>
                </a:ext>
              </a:extLst>
            </p:cNvPr>
            <p:cNvSpPr txBox="1"/>
            <p:nvPr/>
          </p:nvSpPr>
          <p:spPr>
            <a:xfrm>
              <a:off x="3565954" y="2133600"/>
              <a:ext cx="2012091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900" dirty="0">
                  <a:solidFill>
                    <a:srgbClr val="FF3399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69911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8472" y="237530"/>
            <a:ext cx="9284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Track 31 (egg)">
            <a:hlinkClick r:id="" action="ppaction://media"/>
            <a:extLst>
              <a:ext uri="{FF2B5EF4-FFF2-40B4-BE49-F238E27FC236}">
                <a16:creationId xmlns:a16="http://schemas.microsoft.com/office/drawing/2014/main" id="{BC83416C-D897-4806-967C-DBABFC75F1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95387" y="1176544"/>
            <a:ext cx="660400" cy="660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448B7A-D62E-44B6-ACFA-51B8DBEBAF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01" y="2108716"/>
            <a:ext cx="6064990" cy="4274839"/>
          </a:xfrm>
          <a:prstGeom prst="rect">
            <a:avLst/>
          </a:prstGeom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33090" y="5021056"/>
            <a:ext cx="2290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altLang="en-US" sz="5400" dirty="0">
                <a:latin typeface="Comic Sans MS" pitchFamily="66" charset="0"/>
              </a:rPr>
              <a:t>gg</a:t>
            </a:r>
          </a:p>
        </p:txBody>
      </p:sp>
    </p:spTree>
    <p:extLst>
      <p:ext uri="{BB962C8B-B14F-4D97-AF65-F5344CB8AC3E}">
        <p14:creationId xmlns:p14="http://schemas.microsoft.com/office/powerpoint/2010/main" val="22438979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4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8472" y="237530"/>
            <a:ext cx="9284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Track 31 (elephant)">
            <a:hlinkClick r:id="" action="ppaction://media"/>
            <a:extLst>
              <a:ext uri="{FF2B5EF4-FFF2-40B4-BE49-F238E27FC236}">
                <a16:creationId xmlns:a16="http://schemas.microsoft.com/office/drawing/2014/main" id="{EAC5CC2B-45DA-498B-8CDB-636B5F1452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2981" y="1152949"/>
            <a:ext cx="660400" cy="660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55358C3-01F9-4A50-B899-42E97E2D1C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66" y="1888866"/>
            <a:ext cx="6713030" cy="4731603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515381" y="5181600"/>
            <a:ext cx="3048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altLang="en-US" sz="5400" dirty="0">
                <a:latin typeface="Comic Sans MS" pitchFamily="66" charset="0"/>
              </a:rPr>
              <a:t>lephant</a:t>
            </a:r>
          </a:p>
        </p:txBody>
      </p:sp>
    </p:spTree>
    <p:extLst>
      <p:ext uri="{BB962C8B-B14F-4D97-AF65-F5344CB8AC3E}">
        <p14:creationId xmlns:p14="http://schemas.microsoft.com/office/powerpoint/2010/main" val="6713555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0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942758" y="1918942"/>
            <a:ext cx="3285698" cy="103064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Guessing game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28467" y="85130"/>
            <a:ext cx="9332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02036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hlinkClick r:id="rId4" action="ppaction://hlinksldjump">
              <a:snd r:embed="rId5" name="hammer.wav"/>
            </a:hlinkClick>
            <a:extLst>
              <a:ext uri="{FF2B5EF4-FFF2-40B4-BE49-F238E27FC236}">
                <a16:creationId xmlns:a16="http://schemas.microsoft.com/office/drawing/2014/main" id="{C4F31B56-B0DC-492F-93B1-D919D55B94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2" t="9954" r="30847" b="11384"/>
          <a:stretch/>
        </p:blipFill>
        <p:spPr>
          <a:xfrm>
            <a:off x="152400" y="2434264"/>
            <a:ext cx="2217579" cy="2177979"/>
          </a:xfrm>
          <a:prstGeom prst="rect">
            <a:avLst/>
          </a:prstGeom>
        </p:spPr>
      </p:pic>
      <p:pic>
        <p:nvPicPr>
          <p:cNvPr id="30" name="Picture 29">
            <a:hlinkClick r:id="rId7" action="ppaction://hlinksldjump">
              <a:snd r:embed="rId5" name="hammer.wav"/>
            </a:hlinkClick>
            <a:extLst>
              <a:ext uri="{FF2B5EF4-FFF2-40B4-BE49-F238E27FC236}">
                <a16:creationId xmlns:a16="http://schemas.microsoft.com/office/drawing/2014/main" id="{6C6F483A-C907-4C33-9371-224D8B53B1B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3" t="11383" r="32864" b="11385"/>
          <a:stretch/>
        </p:blipFill>
        <p:spPr>
          <a:xfrm>
            <a:off x="6711724" y="2434264"/>
            <a:ext cx="2218312" cy="2177979"/>
          </a:xfrm>
          <a:prstGeom prst="rect">
            <a:avLst/>
          </a:prstGeom>
        </p:spPr>
      </p:pic>
      <p:pic>
        <p:nvPicPr>
          <p:cNvPr id="32" name="Picture 31">
            <a:hlinkClick r:id="rId9" action="ppaction://hlinksldjump">
              <a:snd r:embed="rId5" name="hammer.wav"/>
            </a:hlinkClick>
            <a:extLst>
              <a:ext uri="{FF2B5EF4-FFF2-40B4-BE49-F238E27FC236}">
                <a16:creationId xmlns:a16="http://schemas.microsoft.com/office/drawing/2014/main" id="{EA949461-E4BB-4430-96D3-D3420D263D1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3" t="11384" r="34880" b="12815"/>
          <a:stretch/>
        </p:blipFill>
        <p:spPr>
          <a:xfrm>
            <a:off x="4740311" y="4191001"/>
            <a:ext cx="2217579" cy="2217579"/>
          </a:xfrm>
          <a:prstGeom prst="rect">
            <a:avLst/>
          </a:prstGeom>
        </p:spPr>
      </p:pic>
      <p:pic>
        <p:nvPicPr>
          <p:cNvPr id="34" name="Picture 33">
            <a:hlinkClick r:id="rId11" action="ppaction://hlinksldjump">
              <a:snd r:embed="rId5" name="hammer.wav"/>
            </a:hlinkClick>
            <a:extLst>
              <a:ext uri="{FF2B5EF4-FFF2-40B4-BE49-F238E27FC236}">
                <a16:creationId xmlns:a16="http://schemas.microsoft.com/office/drawing/2014/main" id="{3B6805D9-4238-4237-875F-A34726263F6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3" t="11383" r="32864" b="11384"/>
          <a:stretch/>
        </p:blipFill>
        <p:spPr>
          <a:xfrm>
            <a:off x="2065025" y="4191000"/>
            <a:ext cx="2258646" cy="2217580"/>
          </a:xfrm>
          <a:prstGeom prst="rect">
            <a:avLst/>
          </a:prstGeom>
        </p:spPr>
      </p:pic>
      <p:sp>
        <p:nvSpPr>
          <p:cNvPr id="35" name="Arrow: Right 34">
            <a:hlinkClick r:id="rId13" action="ppaction://hlinksldjump"/>
            <a:extLst>
              <a:ext uri="{FF2B5EF4-FFF2-40B4-BE49-F238E27FC236}">
                <a16:creationId xmlns:a16="http://schemas.microsoft.com/office/drawing/2014/main" id="{30F4C5EB-2FE2-464F-84B7-C4209D7F8175}"/>
              </a:ext>
            </a:extLst>
          </p:cNvPr>
          <p:cNvSpPr/>
          <p:nvPr/>
        </p:nvSpPr>
        <p:spPr>
          <a:xfrm>
            <a:off x="7696200" y="6203017"/>
            <a:ext cx="990600" cy="52447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929151" y="1120117"/>
            <a:ext cx="3285698" cy="103064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Guessing game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28467" y="85130"/>
            <a:ext cx="9332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4D94E20-5BF8-4A9E-B1F0-A0C486ECC646}"/>
              </a:ext>
            </a:extLst>
          </p:cNvPr>
          <p:cNvGrpSpPr/>
          <p:nvPr/>
        </p:nvGrpSpPr>
        <p:grpSpPr>
          <a:xfrm>
            <a:off x="1447800" y="2057400"/>
            <a:ext cx="6413955" cy="4715469"/>
            <a:chOff x="5484489" y="2975136"/>
            <a:chExt cx="3370848" cy="251142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8F21FE7-0567-4A6F-8744-3C1501C5A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489" y="3110658"/>
              <a:ext cx="3370848" cy="237590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0AAAD5-4997-4AEF-9A08-2F3C500D9AF7}"/>
                </a:ext>
              </a:extLst>
            </p:cNvPr>
            <p:cNvSpPr txBox="1"/>
            <p:nvPr/>
          </p:nvSpPr>
          <p:spPr>
            <a:xfrm>
              <a:off x="6163867" y="2975136"/>
              <a:ext cx="2012091" cy="2401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700" dirty="0">
                  <a:solidFill>
                    <a:srgbClr val="FF3399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sp>
        <p:nvSpPr>
          <p:cNvPr id="2" name="Arrow: Left 1">
            <a:hlinkClick r:id="rId5" action="ppaction://hlinksldjump"/>
            <a:extLst>
              <a:ext uri="{FF2B5EF4-FFF2-40B4-BE49-F238E27FC236}">
                <a16:creationId xmlns:a16="http://schemas.microsoft.com/office/drawing/2014/main" id="{C8900E7D-0062-4180-8164-DAE6F9A57B18}"/>
              </a:ext>
            </a:extLst>
          </p:cNvPr>
          <p:cNvSpPr/>
          <p:nvPr/>
        </p:nvSpPr>
        <p:spPr>
          <a:xfrm>
            <a:off x="7924800" y="6324600"/>
            <a:ext cx="914400" cy="448269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088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1377</Words>
  <Application>Microsoft Office PowerPoint</Application>
  <PresentationFormat>On-screen Show (4:3)</PresentationFormat>
  <Paragraphs>153</Paragraphs>
  <Slides>17</Slides>
  <Notes>16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Administrator</cp:lastModifiedBy>
  <cp:revision>68</cp:revision>
  <dcterms:created xsi:type="dcterms:W3CDTF">2006-08-16T00:00:00Z</dcterms:created>
  <dcterms:modified xsi:type="dcterms:W3CDTF">2024-11-20T12:04:53Z</dcterms:modified>
</cp:coreProperties>
</file>