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1" r:id="rId3"/>
    <p:sldId id="273" r:id="rId4"/>
    <p:sldId id="274" r:id="rId5"/>
    <p:sldId id="258" r:id="rId6"/>
    <p:sldId id="259" r:id="rId7"/>
    <p:sldId id="272" r:id="rId8"/>
    <p:sldId id="264"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5858"/>
    <a:srgbClr val="F592A7"/>
    <a:srgbClr val="88C485"/>
    <a:srgbClr val="C68597"/>
    <a:srgbClr val="42C0EB"/>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E1E1-0803-440C-9CEA-5DE32B52A3D6}" v="207" dt="2022-07-23T19:33:21.627"/>
    <p1510:client id="{1808A823-96BF-437C-87FA-D653FD5E852E}" v="452" dt="2022-07-23T21:24:17.142"/>
    <p1510:client id="{4A9F8DB6-5744-4E26-A2C1-77B7F529B0E0}" v="129" dt="2022-07-23T10:40: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780" y="66"/>
      </p:cViewPr>
      <p:guideLst>
        <p:guide orient="horz" pos="2880"/>
        <p:guide pos="512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F419AC9F-E2AB-43FA-BE83-CE718749DD43}"/>
    <pc:docChg chg="undo custSel modSld">
      <pc:chgData name="Trang Ha" userId="270efafb50020bd6" providerId="LiveId" clId="{F419AC9F-E2AB-43FA-BE83-CE718749DD43}" dt="2022-07-22T10:50:43.143" v="613"/>
      <pc:docMkLst>
        <pc:docMk/>
      </pc:docMkLst>
      <pc:sldChg chg="delSp mod delAnim">
        <pc:chgData name="Trang Ha" userId="270efafb50020bd6" providerId="LiveId" clId="{F419AC9F-E2AB-43FA-BE83-CE718749DD43}" dt="2022-07-22T09:56:21.592" v="0" actId="478"/>
        <pc:sldMkLst>
          <pc:docMk/>
          <pc:sldMk cId="3120436675" sldId="257"/>
        </pc:sldMkLst>
        <pc:picChg chg="del">
          <ac:chgData name="Trang Ha" userId="270efafb50020bd6" providerId="LiveId" clId="{F419AC9F-E2AB-43FA-BE83-CE718749DD43}" dt="2022-07-22T09:56:21.592" v="0" actId="478"/>
          <ac:picMkLst>
            <pc:docMk/>
            <pc:sldMk cId="3120436675" sldId="257"/>
            <ac:picMk id="2" creationId="{00000000-0000-0000-0000-000000000000}"/>
          </ac:picMkLst>
        </pc:picChg>
      </pc:sldChg>
      <pc:sldChg chg="addSp delSp modSp mod delAnim">
        <pc:chgData name="Trang Ha" userId="270efafb50020bd6" providerId="LiveId" clId="{F419AC9F-E2AB-43FA-BE83-CE718749DD43}" dt="2022-07-22T09:59:30.694" v="124" actId="20577"/>
        <pc:sldMkLst>
          <pc:docMk/>
          <pc:sldMk cId="2365650238" sldId="258"/>
        </pc:sldMkLst>
        <pc:spChg chg="mod">
          <ac:chgData name="Trang Ha" userId="270efafb50020bd6" providerId="LiveId" clId="{F419AC9F-E2AB-43FA-BE83-CE718749DD43}" dt="2022-07-22T09:59:30.694" v="124" actId="20577"/>
          <ac:spMkLst>
            <pc:docMk/>
            <pc:sldMk cId="2365650238" sldId="258"/>
            <ac:spMk id="7" creationId="{00000000-0000-0000-0000-000000000000}"/>
          </ac:spMkLst>
        </pc:spChg>
        <pc:spChg chg="del">
          <ac:chgData name="Trang Ha" userId="270efafb50020bd6" providerId="LiveId" clId="{F419AC9F-E2AB-43FA-BE83-CE718749DD43}" dt="2022-07-22T09:57:19.821" v="2" actId="478"/>
          <ac:spMkLst>
            <pc:docMk/>
            <pc:sldMk cId="2365650238" sldId="258"/>
            <ac:spMk id="12" creationId="{25CDCEDA-2108-6504-F331-8C3F67AFEC89}"/>
          </ac:spMkLst>
        </pc:spChg>
        <pc:picChg chg="add mod">
          <ac:chgData name="Trang Ha" userId="270efafb50020bd6" providerId="LiveId" clId="{F419AC9F-E2AB-43FA-BE83-CE718749DD43}" dt="2022-07-22T09:58:19.553" v="14" actId="1076"/>
          <ac:picMkLst>
            <pc:docMk/>
            <pc:sldMk cId="2365650238" sldId="258"/>
            <ac:picMk id="9" creationId="{2052C995-0A09-25F6-656A-5475B138E63A}"/>
          </ac:picMkLst>
        </pc:picChg>
        <pc:picChg chg="del">
          <ac:chgData name="Trang Ha" userId="270efafb50020bd6" providerId="LiveId" clId="{F419AC9F-E2AB-43FA-BE83-CE718749DD43}" dt="2022-07-22T09:57:17.525" v="1" actId="478"/>
          <ac:picMkLst>
            <pc:docMk/>
            <pc:sldMk cId="2365650238" sldId="258"/>
            <ac:picMk id="10" creationId="{C3FB4B90-1E48-852B-8EC6-2AFC81A70D6B}"/>
          </ac:picMkLst>
        </pc:picChg>
      </pc:sldChg>
      <pc:sldChg chg="addSp delSp modSp mod delAnim modAnim">
        <pc:chgData name="Trang Ha" userId="270efafb50020bd6" providerId="LiveId" clId="{F419AC9F-E2AB-43FA-BE83-CE718749DD43}" dt="2022-07-22T10:50:43.143" v="613"/>
        <pc:sldMkLst>
          <pc:docMk/>
          <pc:sldMk cId="1930356161" sldId="266"/>
        </pc:sldMkLst>
        <pc:spChg chg="del mod">
          <ac:chgData name="Trang Ha" userId="270efafb50020bd6" providerId="LiveId" clId="{F419AC9F-E2AB-43FA-BE83-CE718749DD43}" dt="2022-07-22T10:05:14.765" v="126" actId="478"/>
          <ac:spMkLst>
            <pc:docMk/>
            <pc:sldMk cId="1930356161" sldId="266"/>
            <ac:spMk id="11" creationId="{BBBDC1BA-CA0A-D38D-33BA-1DD778D13B52}"/>
          </ac:spMkLst>
        </pc:spChg>
        <pc:spChg chg="del">
          <ac:chgData name="Trang Ha" userId="270efafb50020bd6" providerId="LiveId" clId="{F419AC9F-E2AB-43FA-BE83-CE718749DD43}" dt="2022-07-22T10:25:53.790" v="129" actId="478"/>
          <ac:spMkLst>
            <pc:docMk/>
            <pc:sldMk cId="1930356161" sldId="266"/>
            <ac:spMk id="12" creationId="{A0C74604-BB8C-349A-D472-7D938984D90E}"/>
          </ac:spMkLst>
        </pc:spChg>
        <pc:spChg chg="add mod">
          <ac:chgData name="Trang Ha" userId="270efafb50020bd6" providerId="LiveId" clId="{F419AC9F-E2AB-43FA-BE83-CE718749DD43}" dt="2022-07-22T10:46:52.675" v="460" actId="14100"/>
          <ac:spMkLst>
            <pc:docMk/>
            <pc:sldMk cId="1930356161" sldId="266"/>
            <ac:spMk id="13" creationId="{D59ECB6D-0308-9F13-DE0C-53974F2966AF}"/>
          </ac:spMkLst>
        </pc:spChg>
        <pc:spChg chg="add">
          <ac:chgData name="Trang Ha" userId="270efafb50020bd6" providerId="LiveId" clId="{F419AC9F-E2AB-43FA-BE83-CE718749DD43}" dt="2022-07-22T10:48:31.083" v="537" actId="34122"/>
          <ac:spMkLst>
            <pc:docMk/>
            <pc:sldMk cId="1930356161" sldId="266"/>
            <ac:spMk id="14" creationId="{13E9B4DE-F764-45C3-BF66-AF67EF7E9108}"/>
          </ac:spMkLst>
        </pc:spChg>
        <pc:spChg chg="del">
          <ac:chgData name="Trang Ha" userId="270efafb50020bd6" providerId="LiveId" clId="{F419AC9F-E2AB-43FA-BE83-CE718749DD43}" dt="2022-07-22T10:25:54.899" v="130" actId="478"/>
          <ac:spMkLst>
            <pc:docMk/>
            <pc:sldMk cId="1930356161" sldId="266"/>
            <ac:spMk id="14" creationId="{A3DA8256-6028-7211-F4CE-E32D761C66A8}"/>
          </ac:spMkLst>
        </pc:spChg>
        <pc:spChg chg="del">
          <ac:chgData name="Trang Ha" userId="270efafb50020bd6" providerId="LiveId" clId="{F419AC9F-E2AB-43FA-BE83-CE718749DD43}" dt="2022-07-22T10:25:55.799" v="131" actId="478"/>
          <ac:spMkLst>
            <pc:docMk/>
            <pc:sldMk cId="1930356161" sldId="266"/>
            <ac:spMk id="15" creationId="{EC2185A6-217C-4E3D-D080-7AEC292507E2}"/>
          </ac:spMkLst>
        </pc:spChg>
        <pc:spChg chg="del">
          <ac:chgData name="Trang Ha" userId="270efafb50020bd6" providerId="LiveId" clId="{F419AC9F-E2AB-43FA-BE83-CE718749DD43}" dt="2022-07-22T10:05:19.344" v="127" actId="478"/>
          <ac:spMkLst>
            <pc:docMk/>
            <pc:sldMk cId="1930356161" sldId="266"/>
            <ac:spMk id="18" creationId="{098AF431-566F-8F7C-4CED-2B90A28D908E}"/>
          </ac:spMkLst>
        </pc:spChg>
        <pc:spChg chg="del">
          <ac:chgData name="Trang Ha" userId="270efafb50020bd6" providerId="LiveId" clId="{F419AC9F-E2AB-43FA-BE83-CE718749DD43}" dt="2022-07-22T10:26:00.309" v="135" actId="478"/>
          <ac:spMkLst>
            <pc:docMk/>
            <pc:sldMk cId="1930356161" sldId="266"/>
            <ac:spMk id="25" creationId="{A655F3FC-D4C6-96E5-0B08-B05AF803E339}"/>
          </ac:spMkLst>
        </pc:spChg>
        <pc:spChg chg="del">
          <ac:chgData name="Trang Ha" userId="270efafb50020bd6" providerId="LiveId" clId="{F419AC9F-E2AB-43FA-BE83-CE718749DD43}" dt="2022-07-22T10:25:57.845" v="133" actId="478"/>
          <ac:spMkLst>
            <pc:docMk/>
            <pc:sldMk cId="1930356161" sldId="266"/>
            <ac:spMk id="27" creationId="{7ED38D20-4D7D-1354-F79B-B5D540C11E12}"/>
          </ac:spMkLst>
        </pc:spChg>
        <pc:spChg chg="del">
          <ac:chgData name="Trang Ha" userId="270efafb50020bd6" providerId="LiveId" clId="{F419AC9F-E2AB-43FA-BE83-CE718749DD43}" dt="2022-07-22T10:25:59.439" v="134" actId="478"/>
          <ac:spMkLst>
            <pc:docMk/>
            <pc:sldMk cId="1930356161" sldId="266"/>
            <ac:spMk id="28" creationId="{AE192DCF-FEB0-F514-8027-E1EF429C05B5}"/>
          </ac:spMkLst>
        </pc:spChg>
        <pc:spChg chg="add mod">
          <ac:chgData name="Trang Ha" userId="270efafb50020bd6" providerId="LiveId" clId="{F419AC9F-E2AB-43FA-BE83-CE718749DD43}" dt="2022-07-22T10:46:24.112" v="456" actId="1035"/>
          <ac:spMkLst>
            <pc:docMk/>
            <pc:sldMk cId="1930356161" sldId="266"/>
            <ac:spMk id="37" creationId="{AD771915-2C50-243F-3699-347DCB4BB7F6}"/>
          </ac:spMkLst>
        </pc:spChg>
        <pc:spChg chg="add del mod">
          <ac:chgData name="Trang Ha" userId="270efafb50020bd6" providerId="LiveId" clId="{F419AC9F-E2AB-43FA-BE83-CE718749DD43}" dt="2022-07-22T10:35:20.417" v="244" actId="767"/>
          <ac:spMkLst>
            <pc:docMk/>
            <pc:sldMk cId="1930356161" sldId="266"/>
            <ac:spMk id="38" creationId="{DE5074EF-68CF-F1CF-E215-F97337BE2BA3}"/>
          </ac:spMkLst>
        </pc:spChg>
        <pc:spChg chg="add mod">
          <ac:chgData name="Trang Ha" userId="270efafb50020bd6" providerId="LiveId" clId="{F419AC9F-E2AB-43FA-BE83-CE718749DD43}" dt="2022-07-22T10:46:24.112" v="456" actId="1035"/>
          <ac:spMkLst>
            <pc:docMk/>
            <pc:sldMk cId="1930356161" sldId="266"/>
            <ac:spMk id="39" creationId="{C9C26E05-05AD-03D3-D12A-C6424DAEBB07}"/>
          </ac:spMkLst>
        </pc:spChg>
        <pc:spChg chg="add mod">
          <ac:chgData name="Trang Ha" userId="270efafb50020bd6" providerId="LiveId" clId="{F419AC9F-E2AB-43FA-BE83-CE718749DD43}" dt="2022-07-22T10:46:24.112" v="456" actId="1035"/>
          <ac:spMkLst>
            <pc:docMk/>
            <pc:sldMk cId="1930356161" sldId="266"/>
            <ac:spMk id="40" creationId="{D57B836E-5437-1BA3-2B0B-021C9643F699}"/>
          </ac:spMkLst>
        </pc:spChg>
        <pc:spChg chg="add del mod">
          <ac:chgData name="Trang Ha" userId="270efafb50020bd6" providerId="LiveId" clId="{F419AC9F-E2AB-43FA-BE83-CE718749DD43}" dt="2022-07-22T10:38:15.604" v="274" actId="478"/>
          <ac:spMkLst>
            <pc:docMk/>
            <pc:sldMk cId="1930356161" sldId="266"/>
            <ac:spMk id="42" creationId="{E7F2D9F9-CF94-1260-416D-2BEFA706DD0B}"/>
          </ac:spMkLst>
        </pc:spChg>
        <pc:spChg chg="add mod">
          <ac:chgData name="Trang Ha" userId="270efafb50020bd6" providerId="LiveId" clId="{F419AC9F-E2AB-43FA-BE83-CE718749DD43}" dt="2022-07-22T10:46:24.112" v="456" actId="1035"/>
          <ac:spMkLst>
            <pc:docMk/>
            <pc:sldMk cId="1930356161" sldId="266"/>
            <ac:spMk id="43" creationId="{6734770D-A120-F600-729C-CB55AFE65363}"/>
          </ac:spMkLst>
        </pc:spChg>
        <pc:spChg chg="add mod">
          <ac:chgData name="Trang Ha" userId="270efafb50020bd6" providerId="LiveId" clId="{F419AC9F-E2AB-43FA-BE83-CE718749DD43}" dt="2022-07-22T10:46:24.112" v="456" actId="1035"/>
          <ac:spMkLst>
            <pc:docMk/>
            <pc:sldMk cId="1930356161" sldId="266"/>
            <ac:spMk id="44" creationId="{7517AB99-4E30-10F7-C292-8BD02EFB6B7C}"/>
          </ac:spMkLst>
        </pc:spChg>
        <pc:spChg chg="add mod">
          <ac:chgData name="Trang Ha" userId="270efafb50020bd6" providerId="LiveId" clId="{F419AC9F-E2AB-43FA-BE83-CE718749DD43}" dt="2022-07-22T10:46:24.112" v="456" actId="1035"/>
          <ac:spMkLst>
            <pc:docMk/>
            <pc:sldMk cId="1930356161" sldId="266"/>
            <ac:spMk id="45" creationId="{E8009E44-5D79-267E-EC95-F0461423EC73}"/>
          </ac:spMkLst>
        </pc:spChg>
        <pc:spChg chg="add mod">
          <ac:chgData name="Trang Ha" userId="270efafb50020bd6" providerId="LiveId" clId="{F419AC9F-E2AB-43FA-BE83-CE718749DD43}" dt="2022-07-22T10:46:24.112" v="456" actId="1035"/>
          <ac:spMkLst>
            <pc:docMk/>
            <pc:sldMk cId="1930356161" sldId="266"/>
            <ac:spMk id="46" creationId="{EA91F682-5CC9-1587-8B8C-EA12AD295892}"/>
          </ac:spMkLst>
        </pc:spChg>
        <pc:spChg chg="add mod">
          <ac:chgData name="Trang Ha" userId="270efafb50020bd6" providerId="LiveId" clId="{F419AC9F-E2AB-43FA-BE83-CE718749DD43}" dt="2022-07-22T10:40:32.442" v="297" actId="571"/>
          <ac:spMkLst>
            <pc:docMk/>
            <pc:sldMk cId="1930356161" sldId="266"/>
            <ac:spMk id="47" creationId="{E62C2306-D4E0-CA63-49C5-94C2C5539570}"/>
          </ac:spMkLst>
        </pc:spChg>
        <pc:spChg chg="add mod">
          <ac:chgData name="Trang Ha" userId="270efafb50020bd6" providerId="LiveId" clId="{F419AC9F-E2AB-43FA-BE83-CE718749DD43}" dt="2022-07-22T10:48:11.047" v="535" actId="1076"/>
          <ac:spMkLst>
            <pc:docMk/>
            <pc:sldMk cId="1930356161" sldId="266"/>
            <ac:spMk id="48" creationId="{C709F9A0-5BC3-7BFC-1F08-3C14ADFF53B8}"/>
          </ac:spMkLst>
        </pc:spChg>
        <pc:spChg chg="add mod">
          <ac:chgData name="Trang Ha" userId="270efafb50020bd6" providerId="LiveId" clId="{F419AC9F-E2AB-43FA-BE83-CE718749DD43}" dt="2022-07-22T10:49:55.354" v="607" actId="1076"/>
          <ac:spMkLst>
            <pc:docMk/>
            <pc:sldMk cId="1930356161" sldId="266"/>
            <ac:spMk id="50" creationId="{4147A5EB-CB12-1CF6-ECB9-7E5C6078B98A}"/>
          </ac:spMkLst>
        </pc:spChg>
        <pc:picChg chg="del">
          <ac:chgData name="Trang Ha" userId="270efafb50020bd6" providerId="LiveId" clId="{F419AC9F-E2AB-43FA-BE83-CE718749DD43}" dt="2022-07-22T10:26:01.079" v="136" actId="478"/>
          <ac:picMkLst>
            <pc:docMk/>
            <pc:sldMk cId="1930356161" sldId="266"/>
            <ac:picMk id="9" creationId="{D07BF042-6C43-820B-766B-110AC66AEFD4}"/>
          </ac:picMkLst>
        </pc:picChg>
        <pc:picChg chg="add mod modCrop">
          <ac:chgData name="Trang Ha" userId="270efafb50020bd6" providerId="LiveId" clId="{F419AC9F-E2AB-43FA-BE83-CE718749DD43}" dt="2022-07-22T10:46:47.734" v="459" actId="1076"/>
          <ac:picMkLst>
            <pc:docMk/>
            <pc:sldMk cId="1930356161" sldId="266"/>
            <ac:picMk id="10" creationId="{BEE0B14A-4BF4-7B60-6E24-51A416F19CE6}"/>
          </ac:picMkLst>
        </pc:picChg>
        <pc:picChg chg="del">
          <ac:chgData name="Trang Ha" userId="270efafb50020bd6" providerId="LiveId" clId="{F419AC9F-E2AB-43FA-BE83-CE718749DD43}" dt="2022-07-22T10:25:56.660" v="132" actId="478"/>
          <ac:picMkLst>
            <pc:docMk/>
            <pc:sldMk cId="1930356161" sldId="266"/>
            <ac:picMk id="16" creationId="{F5A20021-4B76-E9D6-F049-1DB47003668E}"/>
          </ac:picMkLst>
        </pc:picChg>
        <pc:inkChg chg="add del">
          <ac:chgData name="Trang Ha" userId="270efafb50020bd6" providerId="LiveId" clId="{F419AC9F-E2AB-43FA-BE83-CE718749DD43}" dt="2022-07-22T10:32:52.406" v="230"/>
          <ac:inkMkLst>
            <pc:docMk/>
            <pc:sldMk cId="1930356161" sldId="266"/>
            <ac:inkMk id="20" creationId="{0C68A3E1-7183-5875-ECB5-037DCB6F781C}"/>
          </ac:inkMkLst>
        </pc:inkChg>
        <pc:inkChg chg="add del">
          <ac:chgData name="Trang Ha" userId="270efafb50020bd6" providerId="LiveId" clId="{F419AC9F-E2AB-43FA-BE83-CE718749DD43}" dt="2022-07-22T10:32:44.531" v="227"/>
          <ac:inkMkLst>
            <pc:docMk/>
            <pc:sldMk cId="1930356161" sldId="266"/>
            <ac:inkMk id="21" creationId="{4DA7B9FC-5D92-3137-FABF-74F38A2E8DAB}"/>
          </ac:inkMkLst>
        </pc:inkChg>
        <pc:inkChg chg="add del">
          <ac:chgData name="Trang Ha" userId="270efafb50020bd6" providerId="LiveId" clId="{F419AC9F-E2AB-43FA-BE83-CE718749DD43}" dt="2022-07-22T10:32:54.432" v="231"/>
          <ac:inkMkLst>
            <pc:docMk/>
            <pc:sldMk cId="1930356161" sldId="266"/>
            <ac:inkMk id="22" creationId="{2D6B0E47-D701-85F1-EF8F-C8FACD5E8FDD}"/>
          </ac:inkMkLst>
        </pc:inkChg>
        <pc:inkChg chg="add del">
          <ac:chgData name="Trang Ha" userId="270efafb50020bd6" providerId="LiveId" clId="{F419AC9F-E2AB-43FA-BE83-CE718749DD43}" dt="2022-07-22T10:32:45.299" v="228"/>
          <ac:inkMkLst>
            <pc:docMk/>
            <pc:sldMk cId="1930356161" sldId="266"/>
            <ac:inkMk id="23" creationId="{7FF8409A-AAA8-D409-CFB3-FE99965FCFF5}"/>
          </ac:inkMkLst>
        </pc:inkChg>
        <pc:inkChg chg="add del">
          <ac:chgData name="Trang Ha" userId="270efafb50020bd6" providerId="LiveId" clId="{F419AC9F-E2AB-43FA-BE83-CE718749DD43}" dt="2022-07-22T10:32:48.561" v="229"/>
          <ac:inkMkLst>
            <pc:docMk/>
            <pc:sldMk cId="1930356161" sldId="266"/>
            <ac:inkMk id="24" creationId="{1B17AE42-DD35-1378-67FA-EFE0996133D9}"/>
          </ac:inkMkLst>
        </pc:inkChg>
        <pc:inkChg chg="add mod">
          <ac:chgData name="Trang Ha" userId="270efafb50020bd6" providerId="LiveId" clId="{F419AC9F-E2AB-43FA-BE83-CE718749DD43}" dt="2022-07-22T10:46:24.112" v="456" actId="1035"/>
          <ac:inkMkLst>
            <pc:docMk/>
            <pc:sldMk cId="1930356161" sldId="266"/>
            <ac:inkMk id="29" creationId="{105BEF81-1572-7245-304D-26A9DE367148}"/>
          </ac:inkMkLst>
        </pc:inkChg>
        <pc:inkChg chg="add del">
          <ac:chgData name="Trang Ha" userId="270efafb50020bd6" providerId="LiveId" clId="{F419AC9F-E2AB-43FA-BE83-CE718749DD43}" dt="2022-07-22T10:32:43.623" v="226"/>
          <ac:inkMkLst>
            <pc:docMk/>
            <pc:sldMk cId="1930356161" sldId="266"/>
            <ac:inkMk id="30" creationId="{E60914B7-6984-DDBB-57A4-54D61D301D2B}"/>
          </ac:inkMkLst>
        </pc:inkChg>
        <pc:inkChg chg="add del">
          <ac:chgData name="Trang Ha" userId="270efafb50020bd6" providerId="LiveId" clId="{F419AC9F-E2AB-43FA-BE83-CE718749DD43}" dt="2022-07-22T10:32:43.622" v="223"/>
          <ac:inkMkLst>
            <pc:docMk/>
            <pc:sldMk cId="1930356161" sldId="266"/>
            <ac:inkMk id="31" creationId="{001B37B3-4162-E796-AC73-6BB8991AB8FC}"/>
          </ac:inkMkLst>
        </pc:inkChg>
        <pc:inkChg chg="add del">
          <ac:chgData name="Trang Ha" userId="270efafb50020bd6" providerId="LiveId" clId="{F419AC9F-E2AB-43FA-BE83-CE718749DD43}" dt="2022-07-22T10:32:43.623" v="225"/>
          <ac:inkMkLst>
            <pc:docMk/>
            <pc:sldMk cId="1930356161" sldId="266"/>
            <ac:inkMk id="32" creationId="{DA15E1F0-DDCA-77BD-54B5-0DA6510002F2}"/>
          </ac:inkMkLst>
        </pc:inkChg>
        <pc:inkChg chg="add del">
          <ac:chgData name="Trang Ha" userId="270efafb50020bd6" providerId="LiveId" clId="{F419AC9F-E2AB-43FA-BE83-CE718749DD43}" dt="2022-07-22T10:32:43.623" v="224"/>
          <ac:inkMkLst>
            <pc:docMk/>
            <pc:sldMk cId="1930356161" sldId="266"/>
            <ac:inkMk id="33" creationId="{4E04F2E3-F183-E3AC-384B-CA80E178CAEA}"/>
          </ac:inkMkLst>
        </pc:inkChg>
        <pc:inkChg chg="add del">
          <ac:chgData name="Trang Ha" userId="270efafb50020bd6" providerId="LiveId" clId="{F419AC9F-E2AB-43FA-BE83-CE718749DD43}" dt="2022-07-22T10:32:43.622" v="222"/>
          <ac:inkMkLst>
            <pc:docMk/>
            <pc:sldMk cId="1930356161" sldId="266"/>
            <ac:inkMk id="34" creationId="{6E97C2EF-FE8A-D3DA-7B4F-92ED55F156EA}"/>
          </ac:inkMkLst>
        </pc:inkChg>
        <pc:inkChg chg="add mod">
          <ac:chgData name="Trang Ha" userId="270efafb50020bd6" providerId="LiveId" clId="{F419AC9F-E2AB-43FA-BE83-CE718749DD43}" dt="2022-07-22T10:46:24.112" v="456" actId="1035"/>
          <ac:inkMkLst>
            <pc:docMk/>
            <pc:sldMk cId="1930356161" sldId="266"/>
            <ac:inkMk id="35" creationId="{3E0A4922-E76C-2981-2C6D-54718C1D1F7C}"/>
          </ac:inkMkLst>
        </pc:inkChg>
        <pc:inkChg chg="add mod">
          <ac:chgData name="Trang Ha" userId="270efafb50020bd6" providerId="LiveId" clId="{F419AC9F-E2AB-43FA-BE83-CE718749DD43}" dt="2022-07-22T10:46:24.112" v="456" actId="1035"/>
          <ac:inkMkLst>
            <pc:docMk/>
            <pc:sldMk cId="1930356161" sldId="266"/>
            <ac:inkMk id="36" creationId="{A4C318E3-AF9B-1982-745B-27B9086D1933}"/>
          </ac:inkMkLst>
        </pc:inkChg>
        <pc:inkChg chg="add del mod">
          <ac:chgData name="Trang Ha" userId="270efafb50020bd6" providerId="LiveId" clId="{F419AC9F-E2AB-43FA-BE83-CE718749DD43}" dt="2022-07-22T10:37:34.559" v="268" actId="478"/>
          <ac:inkMkLst>
            <pc:docMk/>
            <pc:sldMk cId="1930356161" sldId="266"/>
            <ac:inkMk id="41" creationId="{3ADCEAD9-71D5-1FCE-D85E-F2DA0CEE3E31}"/>
          </ac:inkMkLst>
        </pc:inkChg>
        <pc:inkChg chg="add del mod">
          <ac:chgData name="Trang Ha" userId="270efafb50020bd6" providerId="LiveId" clId="{F419AC9F-E2AB-43FA-BE83-CE718749DD43}" dt="2022-07-22T10:48:31.083" v="537" actId="34122"/>
          <ac:inkMkLst>
            <pc:docMk/>
            <pc:sldMk cId="1930356161" sldId="266"/>
            <ac:inkMk id="49" creationId="{861CB078-F22C-05DF-F5A1-B63038D4489A}"/>
          </ac:inkMkLst>
        </pc:inkChg>
        <pc:inkChg chg="add">
          <ac:chgData name="Trang Ha" userId="270efafb50020bd6" providerId="LiveId" clId="{F419AC9F-E2AB-43FA-BE83-CE718749DD43}" dt="2022-07-22T10:50:18.538" v="608" actId="9405"/>
          <ac:inkMkLst>
            <pc:docMk/>
            <pc:sldMk cId="1930356161" sldId="266"/>
            <ac:inkMk id="51" creationId="{7C32A367-7767-3619-CCD9-CE9E9597F605}"/>
          </ac:inkMkLst>
        </pc:inkChg>
        <pc:inkChg chg="add">
          <ac:chgData name="Trang Ha" userId="270efafb50020bd6" providerId="LiveId" clId="{F419AC9F-E2AB-43FA-BE83-CE718749DD43}" dt="2022-07-22T10:50:21.502" v="609" actId="9405"/>
          <ac:inkMkLst>
            <pc:docMk/>
            <pc:sldMk cId="1930356161" sldId="266"/>
            <ac:inkMk id="52" creationId="{36C67A6E-9833-C4E7-8AC3-61AF9340445D}"/>
          </ac:inkMkLst>
        </pc:inkChg>
        <pc:inkChg chg="add del">
          <ac:chgData name="Trang Ha" userId="270efafb50020bd6" providerId="LiveId" clId="{F419AC9F-E2AB-43FA-BE83-CE718749DD43}" dt="2022-07-22T10:50:43.143" v="613"/>
          <ac:inkMkLst>
            <pc:docMk/>
            <pc:sldMk cId="1930356161" sldId="266"/>
            <ac:inkMk id="53" creationId="{F6732635-2B81-877D-EAEB-1384F43DE1C3}"/>
          </ac:inkMkLst>
        </pc:inkChg>
        <pc:inkChg chg="add del">
          <ac:chgData name="Trang Ha" userId="270efafb50020bd6" providerId="LiveId" clId="{F419AC9F-E2AB-43FA-BE83-CE718749DD43}" dt="2022-07-22T10:50:35.599" v="612" actId="9405"/>
          <ac:inkMkLst>
            <pc:docMk/>
            <pc:sldMk cId="1930356161" sldId="266"/>
            <ac:inkMk id="54" creationId="{EEEC5A80-B2CD-BB15-8E20-9B06B163496D}"/>
          </ac:inkMkLst>
        </pc:inkChg>
        <pc:cxnChg chg="add mod">
          <ac:chgData name="Trang Ha" userId="270efafb50020bd6" providerId="LiveId" clId="{F419AC9F-E2AB-43FA-BE83-CE718749DD43}" dt="2022-07-22T10:46:24.112" v="456" actId="1035"/>
          <ac:cxnSpMkLst>
            <pc:docMk/>
            <pc:sldMk cId="1930356161" sldId="266"/>
            <ac:cxnSpMk id="19" creationId="{FDFED787-C09C-0FA2-562E-8E63D1B35A20}"/>
          </ac:cxnSpMkLst>
        </pc:cxnChg>
      </pc:sldChg>
    </pc:docChg>
  </pc:docChgLst>
  <pc:docChgLst>
    <pc:chgData name="Trang Ha" userId="270efafb50020bd6" providerId="LiveId" clId="{4A9F8DB6-5744-4E26-A2C1-77B7F529B0E0}"/>
    <pc:docChg chg="undo redo custSel addSld delSld modSld">
      <pc:chgData name="Trang Ha" userId="270efafb50020bd6" providerId="LiveId" clId="{4A9F8DB6-5744-4E26-A2C1-77B7F529B0E0}" dt="2022-07-23T10:40:53.096" v="1071" actId="47"/>
      <pc:docMkLst>
        <pc:docMk/>
      </pc:docMkLst>
      <pc:sldChg chg="modSp mod">
        <pc:chgData name="Trang Ha" userId="270efafb50020bd6" providerId="LiveId" clId="{4A9F8DB6-5744-4E26-A2C1-77B7F529B0E0}" dt="2022-07-23T08:36:22.614" v="56" actId="14100"/>
        <pc:sldMkLst>
          <pc:docMk/>
          <pc:sldMk cId="562573195" sldId="256"/>
        </pc:sldMkLst>
        <pc:spChg chg="mod">
          <ac:chgData name="Trang Ha" userId="270efafb50020bd6" providerId="LiveId" clId="{4A9F8DB6-5744-4E26-A2C1-77B7F529B0E0}" dt="2022-07-23T08:36:22.614" v="56" actId="14100"/>
          <ac:spMkLst>
            <pc:docMk/>
            <pc:sldMk cId="562573195" sldId="256"/>
            <ac:spMk id="10" creationId="{00000000-0000-0000-0000-000000000000}"/>
          </ac:spMkLst>
        </pc:spChg>
      </pc:sldChg>
      <pc:sldChg chg="addSp delSp modSp mod delAnim modAnim">
        <pc:chgData name="Trang Ha" userId="270efafb50020bd6" providerId="LiveId" clId="{4A9F8DB6-5744-4E26-A2C1-77B7F529B0E0}" dt="2022-07-23T08:42:42.012" v="166" actId="478"/>
        <pc:sldMkLst>
          <pc:docMk/>
          <pc:sldMk cId="2365650238" sldId="258"/>
        </pc:sldMkLst>
        <pc:spChg chg="mod">
          <ac:chgData name="Trang Ha" userId="270efafb50020bd6" providerId="LiveId" clId="{4A9F8DB6-5744-4E26-A2C1-77B7F529B0E0}" dt="2022-07-23T08:36:50.872" v="58" actId="20577"/>
          <ac:spMkLst>
            <pc:docMk/>
            <pc:sldMk cId="2365650238" sldId="258"/>
            <ac:spMk id="7" creationId="{00000000-0000-0000-0000-000000000000}"/>
          </ac:spMkLst>
        </pc:spChg>
        <pc:spChg chg="add mod">
          <ac:chgData name="Trang Ha" userId="270efafb50020bd6" providerId="LiveId" clId="{4A9F8DB6-5744-4E26-A2C1-77B7F529B0E0}" dt="2022-07-23T08:40:24.186" v="158" actId="207"/>
          <ac:spMkLst>
            <pc:docMk/>
            <pc:sldMk cId="2365650238" sldId="258"/>
            <ac:spMk id="11" creationId="{230F6357-95A8-2B40-C40C-6F4238B748D8}"/>
          </ac:spMkLst>
        </pc:spChg>
        <pc:picChg chg="add mod">
          <ac:chgData name="Trang Ha" userId="270efafb50020bd6" providerId="LiveId" clId="{4A9F8DB6-5744-4E26-A2C1-77B7F529B0E0}" dt="2022-07-23T08:39:23.591" v="68" actId="1076"/>
          <ac:picMkLst>
            <pc:docMk/>
            <pc:sldMk cId="2365650238" sldId="258"/>
            <ac:picMk id="9" creationId="{8F834AF4-9686-3A77-8CD8-8DBD942D4B70}"/>
          </ac:picMkLst>
        </pc:picChg>
        <pc:picChg chg="del">
          <ac:chgData name="Trang Ha" userId="270efafb50020bd6" providerId="LiveId" clId="{4A9F8DB6-5744-4E26-A2C1-77B7F529B0E0}" dt="2022-07-23T08:38:59.428" v="59" actId="478"/>
          <ac:picMkLst>
            <pc:docMk/>
            <pc:sldMk cId="2365650238" sldId="258"/>
            <ac:picMk id="10" creationId="{99FDAD47-F02A-8A40-00AF-1FFFB080CBD9}"/>
          </ac:picMkLst>
        </pc:picChg>
        <pc:picChg chg="del mod">
          <ac:chgData name="Trang Ha" userId="270efafb50020bd6" providerId="LiveId" clId="{4A9F8DB6-5744-4E26-A2C1-77B7F529B0E0}" dt="2022-07-23T08:42:42.012" v="166" actId="478"/>
          <ac:picMkLst>
            <pc:docMk/>
            <pc:sldMk cId="2365650238" sldId="258"/>
            <ac:picMk id="26" creationId="{66507F8D-E799-DFEF-BFF4-395D65187FCE}"/>
          </ac:picMkLst>
        </pc:picChg>
      </pc:sldChg>
      <pc:sldChg chg="addSp delSp modSp mod delAnim modAnim">
        <pc:chgData name="Trang Ha" userId="270efafb50020bd6" providerId="LiveId" clId="{4A9F8DB6-5744-4E26-A2C1-77B7F529B0E0}" dt="2022-07-23T10:10:19.533" v="899"/>
        <pc:sldMkLst>
          <pc:docMk/>
          <pc:sldMk cId="2720404043" sldId="259"/>
        </pc:sldMkLst>
        <pc:spChg chg="del">
          <ac:chgData name="Trang Ha" userId="270efafb50020bd6" providerId="LiveId" clId="{4A9F8DB6-5744-4E26-A2C1-77B7F529B0E0}" dt="2022-07-23T09:59:06.407" v="729" actId="478"/>
          <ac:spMkLst>
            <pc:docMk/>
            <pc:sldMk cId="2720404043" sldId="259"/>
            <ac:spMk id="10" creationId="{78072A15-F741-107F-FA51-AC42C963E7F8}"/>
          </ac:spMkLst>
        </pc:spChg>
        <pc:spChg chg="add del">
          <ac:chgData name="Trang Ha" userId="270efafb50020bd6" providerId="LiveId" clId="{4A9F8DB6-5744-4E26-A2C1-77B7F529B0E0}" dt="2022-07-23T09:59:49.254" v="735" actId="478"/>
          <ac:spMkLst>
            <pc:docMk/>
            <pc:sldMk cId="2720404043" sldId="259"/>
            <ac:spMk id="11" creationId="{FFD263C9-80B5-EFC8-D2EA-1C3F31615153}"/>
          </ac:spMkLst>
        </pc:spChg>
        <pc:spChg chg="add mod">
          <ac:chgData name="Trang Ha" userId="270efafb50020bd6" providerId="LiveId" clId="{4A9F8DB6-5744-4E26-A2C1-77B7F529B0E0}" dt="2022-07-23T10:10:06.331" v="898" actId="1076"/>
          <ac:spMkLst>
            <pc:docMk/>
            <pc:sldMk cId="2720404043" sldId="259"/>
            <ac:spMk id="16" creationId="{D5C2A611-3623-3085-D081-705543B025DB}"/>
          </ac:spMkLst>
        </pc:spChg>
        <pc:spChg chg="add mod">
          <ac:chgData name="Trang Ha" userId="270efafb50020bd6" providerId="LiveId" clId="{4A9F8DB6-5744-4E26-A2C1-77B7F529B0E0}" dt="2022-07-23T10:04:38.926" v="840" actId="1035"/>
          <ac:spMkLst>
            <pc:docMk/>
            <pc:sldMk cId="2720404043" sldId="259"/>
            <ac:spMk id="24" creationId="{C243E5AF-CAC9-EE35-B7C1-B4516FA05999}"/>
          </ac:spMkLst>
        </pc:spChg>
        <pc:spChg chg="add mod">
          <ac:chgData name="Trang Ha" userId="270efafb50020bd6" providerId="LiveId" clId="{4A9F8DB6-5744-4E26-A2C1-77B7F529B0E0}" dt="2022-07-23T10:04:38.926" v="840" actId="1035"/>
          <ac:spMkLst>
            <pc:docMk/>
            <pc:sldMk cId="2720404043" sldId="259"/>
            <ac:spMk id="25" creationId="{E8E9383F-6775-5510-6F05-692630B58684}"/>
          </ac:spMkLst>
        </pc:spChg>
        <pc:spChg chg="add mod">
          <ac:chgData name="Trang Ha" userId="270efafb50020bd6" providerId="LiveId" clId="{4A9F8DB6-5744-4E26-A2C1-77B7F529B0E0}" dt="2022-07-23T10:04:38.926" v="840" actId="1035"/>
          <ac:spMkLst>
            <pc:docMk/>
            <pc:sldMk cId="2720404043" sldId="259"/>
            <ac:spMk id="27" creationId="{C42E6274-E306-6D0A-FC74-685357AAA8A0}"/>
          </ac:spMkLst>
        </pc:spChg>
        <pc:spChg chg="del">
          <ac:chgData name="Trang Ha" userId="270efafb50020bd6" providerId="LiveId" clId="{4A9F8DB6-5744-4E26-A2C1-77B7F529B0E0}" dt="2022-07-23T09:59:06.407" v="729" actId="478"/>
          <ac:spMkLst>
            <pc:docMk/>
            <pc:sldMk cId="2720404043" sldId="259"/>
            <ac:spMk id="29" creationId="{A9E6914E-E1E2-C6DF-D3CA-21D7136A2109}"/>
          </ac:spMkLst>
        </pc:spChg>
        <pc:spChg chg="del">
          <ac:chgData name="Trang Ha" userId="270efafb50020bd6" providerId="LiveId" clId="{4A9F8DB6-5744-4E26-A2C1-77B7F529B0E0}" dt="2022-07-23T09:59:06.407" v="729" actId="478"/>
          <ac:spMkLst>
            <pc:docMk/>
            <pc:sldMk cId="2720404043" sldId="259"/>
            <ac:spMk id="30" creationId="{D88D4A9F-3D89-604D-DFC4-9C394A8D551A}"/>
          </ac:spMkLst>
        </pc:spChg>
        <pc:spChg chg="del">
          <ac:chgData name="Trang Ha" userId="270efafb50020bd6" providerId="LiveId" clId="{4A9F8DB6-5744-4E26-A2C1-77B7F529B0E0}" dt="2022-07-23T09:59:06.407" v="729" actId="478"/>
          <ac:spMkLst>
            <pc:docMk/>
            <pc:sldMk cId="2720404043" sldId="259"/>
            <ac:spMk id="31" creationId="{B6C7253E-517D-5910-2C4B-FEC5EE9BA9B0}"/>
          </ac:spMkLst>
        </pc:spChg>
        <pc:spChg chg="del">
          <ac:chgData name="Trang Ha" userId="270efafb50020bd6" providerId="LiveId" clId="{4A9F8DB6-5744-4E26-A2C1-77B7F529B0E0}" dt="2022-07-23T09:59:06.407" v="729" actId="478"/>
          <ac:spMkLst>
            <pc:docMk/>
            <pc:sldMk cId="2720404043" sldId="259"/>
            <ac:spMk id="32" creationId="{C01B26CA-7947-5CA7-E56F-477130F70BD5}"/>
          </ac:spMkLst>
        </pc:spChg>
        <pc:spChg chg="del">
          <ac:chgData name="Trang Ha" userId="270efafb50020bd6" providerId="LiveId" clId="{4A9F8DB6-5744-4E26-A2C1-77B7F529B0E0}" dt="2022-07-23T09:59:06.407" v="729" actId="478"/>
          <ac:spMkLst>
            <pc:docMk/>
            <pc:sldMk cId="2720404043" sldId="259"/>
            <ac:spMk id="33" creationId="{C92DFFB1-20FB-FBF4-68E8-7CA61D50789A}"/>
          </ac:spMkLst>
        </pc:spChg>
        <pc:spChg chg="del">
          <ac:chgData name="Trang Ha" userId="270efafb50020bd6" providerId="LiveId" clId="{4A9F8DB6-5744-4E26-A2C1-77B7F529B0E0}" dt="2022-07-23T09:59:06.407" v="729" actId="478"/>
          <ac:spMkLst>
            <pc:docMk/>
            <pc:sldMk cId="2720404043" sldId="259"/>
            <ac:spMk id="36" creationId="{3451F8C6-A0B0-4625-60C4-DCAD7EE09517}"/>
          </ac:spMkLst>
        </pc:spChg>
        <pc:spChg chg="del">
          <ac:chgData name="Trang Ha" userId="270efafb50020bd6" providerId="LiveId" clId="{4A9F8DB6-5744-4E26-A2C1-77B7F529B0E0}" dt="2022-07-23T09:59:06.407" v="729" actId="478"/>
          <ac:spMkLst>
            <pc:docMk/>
            <pc:sldMk cId="2720404043" sldId="259"/>
            <ac:spMk id="38" creationId="{B342C15F-8741-C9C7-F7ED-89A04CDD5A7E}"/>
          </ac:spMkLst>
        </pc:spChg>
        <pc:spChg chg="del">
          <ac:chgData name="Trang Ha" userId="270efafb50020bd6" providerId="LiveId" clId="{4A9F8DB6-5744-4E26-A2C1-77B7F529B0E0}" dt="2022-07-23T09:59:06.407" v="729" actId="478"/>
          <ac:spMkLst>
            <pc:docMk/>
            <pc:sldMk cId="2720404043" sldId="259"/>
            <ac:spMk id="39" creationId="{96971C66-60A1-3982-6EFE-7A36B79A87BD}"/>
          </ac:spMkLst>
        </pc:spChg>
        <pc:picChg chg="add del mod">
          <ac:chgData name="Trang Ha" userId="270efafb50020bd6" providerId="LiveId" clId="{4A9F8DB6-5744-4E26-A2C1-77B7F529B0E0}" dt="2022-07-23T10:04:44.422" v="841" actId="478"/>
          <ac:picMkLst>
            <pc:docMk/>
            <pc:sldMk cId="2720404043" sldId="259"/>
            <ac:picMk id="8" creationId="{DE4007A8-D7B5-DB0B-54C1-A1C86EBCCED7}"/>
          </ac:picMkLst>
        </pc:picChg>
        <pc:picChg chg="del">
          <ac:chgData name="Trang Ha" userId="270efafb50020bd6" providerId="LiveId" clId="{4A9F8DB6-5744-4E26-A2C1-77B7F529B0E0}" dt="2022-07-23T09:59:06.407" v="729" actId="478"/>
          <ac:picMkLst>
            <pc:docMk/>
            <pc:sldMk cId="2720404043" sldId="259"/>
            <ac:picMk id="9" creationId="{55E1200E-6AD3-F58C-DD01-49670EA026D1}"/>
          </ac:picMkLst>
        </pc:picChg>
        <pc:picChg chg="del mod">
          <ac:chgData name="Trang Ha" userId="270efafb50020bd6" providerId="LiveId" clId="{4A9F8DB6-5744-4E26-A2C1-77B7F529B0E0}" dt="2022-07-23T09:59:01.278" v="728" actId="478"/>
          <ac:picMkLst>
            <pc:docMk/>
            <pc:sldMk cId="2720404043" sldId="259"/>
            <ac:picMk id="17" creationId="{19AFD16E-A82A-AFD2-67B2-61039B07D171}"/>
          </ac:picMkLst>
        </pc:picChg>
        <pc:picChg chg="del">
          <ac:chgData name="Trang Ha" userId="270efafb50020bd6" providerId="LiveId" clId="{4A9F8DB6-5744-4E26-A2C1-77B7F529B0E0}" dt="2022-07-23T09:59:06.407" v="729" actId="478"/>
          <ac:picMkLst>
            <pc:docMk/>
            <pc:sldMk cId="2720404043" sldId="259"/>
            <ac:picMk id="26" creationId="{31D8DF3D-502E-0AE2-5F9B-F705CE22230F}"/>
          </ac:picMkLst>
        </pc:picChg>
        <pc:picChg chg="add mod">
          <ac:chgData name="Trang Ha" userId="270efafb50020bd6" providerId="LiveId" clId="{4A9F8DB6-5744-4E26-A2C1-77B7F529B0E0}" dt="2022-07-23T10:04:51.891" v="842" actId="1076"/>
          <ac:picMkLst>
            <pc:docMk/>
            <pc:sldMk cId="2720404043" sldId="259"/>
            <ac:picMk id="28" creationId="{A9B83D31-2750-175E-8F96-F9AE5C7D45E6}"/>
          </ac:picMkLst>
        </pc:picChg>
        <pc:cxnChg chg="add mod">
          <ac:chgData name="Trang Ha" userId="270efafb50020bd6" providerId="LiveId" clId="{4A9F8DB6-5744-4E26-A2C1-77B7F529B0E0}" dt="2022-07-23T10:05:45.675" v="845" actId="208"/>
          <ac:cxnSpMkLst>
            <pc:docMk/>
            <pc:sldMk cId="2720404043" sldId="259"/>
            <ac:cxnSpMk id="13" creationId="{6B835683-C714-47E0-2BDF-9E825EFFE3D6}"/>
          </ac:cxnSpMkLst>
        </pc:cxnChg>
        <pc:cxnChg chg="add mod">
          <ac:chgData name="Trang Ha" userId="270efafb50020bd6" providerId="LiveId" clId="{4A9F8DB6-5744-4E26-A2C1-77B7F529B0E0}" dt="2022-07-23T10:06:23.375" v="854" actId="1076"/>
          <ac:cxnSpMkLst>
            <pc:docMk/>
            <pc:sldMk cId="2720404043" sldId="259"/>
            <ac:cxnSpMk id="34" creationId="{5010BB9F-54A8-D37D-7B5B-2AA23E0DC65E}"/>
          </ac:cxnSpMkLst>
        </pc:cxnChg>
      </pc:sldChg>
      <pc:sldChg chg="addSp delSp modSp mod delAnim modAnim">
        <pc:chgData name="Trang Ha" userId="270efafb50020bd6" providerId="LiveId" clId="{4A9F8DB6-5744-4E26-A2C1-77B7F529B0E0}" dt="2022-07-23T09:20:57.990" v="390"/>
        <pc:sldMkLst>
          <pc:docMk/>
          <pc:sldMk cId="1930356161" sldId="266"/>
        </pc:sldMkLst>
        <pc:spChg chg="add mod">
          <ac:chgData name="Trang Ha" userId="270efafb50020bd6" providerId="LiveId" clId="{4A9F8DB6-5744-4E26-A2C1-77B7F529B0E0}" dt="2022-07-23T09:10:56.496" v="310" actId="1076"/>
          <ac:spMkLst>
            <pc:docMk/>
            <pc:sldMk cId="1930356161" sldId="266"/>
            <ac:spMk id="11" creationId="{E19B6E07-EC5C-161E-30AE-8DF7F5AE826F}"/>
          </ac:spMkLst>
        </pc:spChg>
        <pc:spChg chg="del">
          <ac:chgData name="Trang Ha" userId="270efafb50020bd6" providerId="LiveId" clId="{4A9F8DB6-5744-4E26-A2C1-77B7F529B0E0}" dt="2022-07-23T08:41:51.811" v="160" actId="478"/>
          <ac:spMkLst>
            <pc:docMk/>
            <pc:sldMk cId="1930356161" sldId="266"/>
            <ac:spMk id="12" creationId="{02084D00-E58B-C8F8-9B8C-2008832CE66A}"/>
          </ac:spMkLst>
        </pc:spChg>
        <pc:spChg chg="add del mod">
          <ac:chgData name="Trang Ha" userId="270efafb50020bd6" providerId="LiveId" clId="{4A9F8DB6-5744-4E26-A2C1-77B7F529B0E0}" dt="2022-07-23T09:06:58.438" v="277" actId="21"/>
          <ac:spMkLst>
            <pc:docMk/>
            <pc:sldMk cId="1930356161" sldId="266"/>
            <ac:spMk id="13" creationId="{43E6105B-E71C-ACF2-2475-D59CCA782E27}"/>
          </ac:spMkLst>
        </pc:spChg>
        <pc:spChg chg="del">
          <ac:chgData name="Trang Ha" userId="270efafb50020bd6" providerId="LiveId" clId="{4A9F8DB6-5744-4E26-A2C1-77B7F529B0E0}" dt="2022-07-23T08:41:51.811" v="160" actId="478"/>
          <ac:spMkLst>
            <pc:docMk/>
            <pc:sldMk cId="1930356161" sldId="266"/>
            <ac:spMk id="16" creationId="{81B4D7B1-CAFB-FE95-FAD9-1D0FD0A3C0D6}"/>
          </ac:spMkLst>
        </pc:spChg>
        <pc:spChg chg="add del mod">
          <ac:chgData name="Trang Ha" userId="270efafb50020bd6" providerId="LiveId" clId="{4A9F8DB6-5744-4E26-A2C1-77B7F529B0E0}" dt="2022-07-23T09:14:56.412" v="373" actId="21"/>
          <ac:spMkLst>
            <pc:docMk/>
            <pc:sldMk cId="1930356161" sldId="266"/>
            <ac:spMk id="22" creationId="{BFC0ED73-7ED5-4B31-9239-82391DB38990}"/>
          </ac:spMkLst>
        </pc:spChg>
        <pc:spChg chg="add del mod">
          <ac:chgData name="Trang Ha" userId="270efafb50020bd6" providerId="LiveId" clId="{4A9F8DB6-5744-4E26-A2C1-77B7F529B0E0}" dt="2022-07-23T09:06:58.438" v="277" actId="21"/>
          <ac:spMkLst>
            <pc:docMk/>
            <pc:sldMk cId="1930356161" sldId="266"/>
            <ac:spMk id="24" creationId="{8A96ECE3-632D-0015-23B9-842AD4D10C76}"/>
          </ac:spMkLst>
        </pc:spChg>
        <pc:spChg chg="add mod">
          <ac:chgData name="Trang Ha" userId="270efafb50020bd6" providerId="LiveId" clId="{4A9F8DB6-5744-4E26-A2C1-77B7F529B0E0}" dt="2022-07-23T09:13:28.167" v="361" actId="20577"/>
          <ac:spMkLst>
            <pc:docMk/>
            <pc:sldMk cId="1930356161" sldId="266"/>
            <ac:spMk id="32" creationId="{B2EEDD94-0277-093C-89D3-83B998D3B458}"/>
          </ac:spMkLst>
        </pc:spChg>
        <pc:spChg chg="del">
          <ac:chgData name="Trang Ha" userId="270efafb50020bd6" providerId="LiveId" clId="{4A9F8DB6-5744-4E26-A2C1-77B7F529B0E0}" dt="2022-07-23T08:41:51.811" v="160" actId="478"/>
          <ac:spMkLst>
            <pc:docMk/>
            <pc:sldMk cId="1930356161" sldId="266"/>
            <ac:spMk id="69" creationId="{CA577FC1-DCCB-71BE-75A3-4E3B6A816FAD}"/>
          </ac:spMkLst>
        </pc:spChg>
        <pc:spChg chg="del">
          <ac:chgData name="Trang Ha" userId="270efafb50020bd6" providerId="LiveId" clId="{4A9F8DB6-5744-4E26-A2C1-77B7F529B0E0}" dt="2022-07-23T08:41:51.811" v="160" actId="478"/>
          <ac:spMkLst>
            <pc:docMk/>
            <pc:sldMk cId="1930356161" sldId="266"/>
            <ac:spMk id="70" creationId="{10EBEEA2-EFF8-3ED0-8A3A-96B311686EE4}"/>
          </ac:spMkLst>
        </pc:spChg>
        <pc:spChg chg="del">
          <ac:chgData name="Trang Ha" userId="270efafb50020bd6" providerId="LiveId" clId="{4A9F8DB6-5744-4E26-A2C1-77B7F529B0E0}" dt="2022-07-23T08:41:51.811" v="160" actId="478"/>
          <ac:spMkLst>
            <pc:docMk/>
            <pc:sldMk cId="1930356161" sldId="266"/>
            <ac:spMk id="71" creationId="{AF27ED6C-4179-61B1-61A7-152690CFB0E5}"/>
          </ac:spMkLst>
        </pc:spChg>
        <pc:spChg chg="del">
          <ac:chgData name="Trang Ha" userId="270efafb50020bd6" providerId="LiveId" clId="{4A9F8DB6-5744-4E26-A2C1-77B7F529B0E0}" dt="2022-07-23T08:41:51.811" v="160" actId="478"/>
          <ac:spMkLst>
            <pc:docMk/>
            <pc:sldMk cId="1930356161" sldId="266"/>
            <ac:spMk id="72" creationId="{F2F8DF38-EBD3-0569-08EA-BB02B8118CDC}"/>
          </ac:spMkLst>
        </pc:spChg>
        <pc:picChg chg="add del mod">
          <ac:chgData name="Trang Ha" userId="270efafb50020bd6" providerId="LiveId" clId="{4A9F8DB6-5744-4E26-A2C1-77B7F529B0E0}" dt="2022-07-23T09:07:11.603" v="281" actId="478"/>
          <ac:picMkLst>
            <pc:docMk/>
            <pc:sldMk cId="1930356161" sldId="266"/>
            <ac:picMk id="8" creationId="{D0BDBC60-1C6D-5394-4B31-2607B7EB812C}"/>
          </ac:picMkLst>
        </pc:picChg>
        <pc:picChg chg="add del mod modCrop">
          <ac:chgData name="Trang Ha" userId="270efafb50020bd6" providerId="LiveId" clId="{4A9F8DB6-5744-4E26-A2C1-77B7F529B0E0}" dt="2022-07-23T09:06:58.438" v="277" actId="21"/>
          <ac:picMkLst>
            <pc:docMk/>
            <pc:sldMk cId="1930356161" sldId="266"/>
            <ac:picMk id="10" creationId="{B2654D97-EF87-EA20-8B36-EA7AC57A2717}"/>
          </ac:picMkLst>
        </pc:picChg>
        <pc:picChg chg="add mod">
          <ac:chgData name="Trang Ha" userId="270efafb50020bd6" providerId="LiveId" clId="{4A9F8DB6-5744-4E26-A2C1-77B7F529B0E0}" dt="2022-07-23T09:19:07.730" v="383"/>
          <ac:picMkLst>
            <pc:docMk/>
            <pc:sldMk cId="1930356161" sldId="266"/>
            <ac:picMk id="14" creationId="{51C4C776-23E7-ADC6-DC9C-8D5F3B5ED194}"/>
          </ac:picMkLst>
        </pc:picChg>
        <pc:picChg chg="del">
          <ac:chgData name="Trang Ha" userId="270efafb50020bd6" providerId="LiveId" clId="{4A9F8DB6-5744-4E26-A2C1-77B7F529B0E0}" dt="2022-07-23T08:41:51.811" v="160" actId="478"/>
          <ac:picMkLst>
            <pc:docMk/>
            <pc:sldMk cId="1930356161" sldId="266"/>
            <ac:picMk id="15" creationId="{B5C04E86-4B38-B925-D4D8-69A0EA06C76D}"/>
          </ac:picMkLst>
        </pc:picChg>
        <pc:picChg chg="del">
          <ac:chgData name="Trang Ha" userId="270efafb50020bd6" providerId="LiveId" clId="{4A9F8DB6-5744-4E26-A2C1-77B7F529B0E0}" dt="2022-07-23T08:41:53.960" v="161" actId="478"/>
          <ac:picMkLst>
            <pc:docMk/>
            <pc:sldMk cId="1930356161" sldId="266"/>
            <ac:picMk id="18" creationId="{5769543E-77AF-DF62-A1DB-11ED265DEC46}"/>
          </ac:picMkLst>
        </pc:picChg>
        <pc:picChg chg="add mod modCrop">
          <ac:chgData name="Trang Ha" userId="270efafb50020bd6" providerId="LiveId" clId="{4A9F8DB6-5744-4E26-A2C1-77B7F529B0E0}" dt="2022-07-23T09:20:57.990" v="390"/>
          <ac:picMkLst>
            <pc:docMk/>
            <pc:sldMk cId="1930356161" sldId="266"/>
            <ac:picMk id="19" creationId="{688C950F-DC5D-3E39-67B0-D6A398EFBF04}"/>
          </ac:picMkLst>
        </pc:picChg>
        <pc:picChg chg="add del mod modCrop">
          <ac:chgData name="Trang Ha" userId="270efafb50020bd6" providerId="LiveId" clId="{4A9F8DB6-5744-4E26-A2C1-77B7F529B0E0}" dt="2022-07-23T09:14:56.412" v="373" actId="21"/>
          <ac:picMkLst>
            <pc:docMk/>
            <pc:sldMk cId="1930356161" sldId="266"/>
            <ac:picMk id="21" creationId="{2701F68F-7679-90A8-C63F-36EE051D7D41}"/>
          </ac:picMkLst>
        </pc:picChg>
        <pc:picChg chg="add mod">
          <ac:chgData name="Trang Ha" userId="270efafb50020bd6" providerId="LiveId" clId="{4A9F8DB6-5744-4E26-A2C1-77B7F529B0E0}" dt="2022-07-23T09:20:03.698" v="388"/>
          <ac:picMkLst>
            <pc:docMk/>
            <pc:sldMk cId="1930356161" sldId="266"/>
            <ac:picMk id="23" creationId="{0EF39C06-6381-A2A7-CAFE-9FC431AA49A7}"/>
          </ac:picMkLst>
        </pc:picChg>
        <pc:picChg chg="del">
          <ac:chgData name="Trang Ha" userId="270efafb50020bd6" providerId="LiveId" clId="{4A9F8DB6-5744-4E26-A2C1-77B7F529B0E0}" dt="2022-07-23T08:42:47.242" v="167" actId="478"/>
          <ac:picMkLst>
            <pc:docMk/>
            <pc:sldMk cId="1930356161" sldId="266"/>
            <ac:picMk id="26" creationId="{66507F8D-E799-DFEF-BFF4-395D65187FCE}"/>
          </ac:picMkLst>
        </pc:picChg>
        <pc:picChg chg="add mod modCrop">
          <ac:chgData name="Trang Ha" userId="270efafb50020bd6" providerId="LiveId" clId="{4A9F8DB6-5744-4E26-A2C1-77B7F529B0E0}" dt="2022-07-23T09:20:57.990" v="390"/>
          <ac:picMkLst>
            <pc:docMk/>
            <pc:sldMk cId="1930356161" sldId="266"/>
            <ac:picMk id="28" creationId="{4135E321-6FE8-A92B-A362-89D26A6115A6}"/>
          </ac:picMkLst>
        </pc:picChg>
        <pc:picChg chg="add mod modCrop">
          <ac:chgData name="Trang Ha" userId="270efafb50020bd6" providerId="LiveId" clId="{4A9F8DB6-5744-4E26-A2C1-77B7F529B0E0}" dt="2022-07-23T09:20:57.990" v="390"/>
          <ac:picMkLst>
            <pc:docMk/>
            <pc:sldMk cId="1930356161" sldId="266"/>
            <ac:picMk id="29" creationId="{5A7A3D5A-D203-55C1-93C7-D0945BCBFC7D}"/>
          </ac:picMkLst>
        </pc:picChg>
        <pc:picChg chg="del mod">
          <ac:chgData name="Trang Ha" userId="270efafb50020bd6" providerId="LiveId" clId="{4A9F8DB6-5744-4E26-A2C1-77B7F529B0E0}" dt="2022-07-23T08:41:55.140" v="163" actId="478"/>
          <ac:picMkLst>
            <pc:docMk/>
            <pc:sldMk cId="1930356161" sldId="266"/>
            <ac:picMk id="73" creationId="{EC7C7B7C-793C-AAD7-316F-5237A646D095}"/>
          </ac:picMkLst>
        </pc:picChg>
      </pc:sldChg>
      <pc:sldChg chg="del">
        <pc:chgData name="Trang Ha" userId="270efafb50020bd6" providerId="LiveId" clId="{4A9F8DB6-5744-4E26-A2C1-77B7F529B0E0}" dt="2022-07-23T10:40:49.186" v="1070" actId="47"/>
        <pc:sldMkLst>
          <pc:docMk/>
          <pc:sldMk cId="3090794073" sldId="269"/>
        </pc:sldMkLst>
      </pc:sldChg>
      <pc:sldChg chg="del">
        <pc:chgData name="Trang Ha" userId="270efafb50020bd6" providerId="LiveId" clId="{4A9F8DB6-5744-4E26-A2C1-77B7F529B0E0}" dt="2022-07-23T10:40:53.096" v="1071" actId="47"/>
        <pc:sldMkLst>
          <pc:docMk/>
          <pc:sldMk cId="531451211" sldId="270"/>
        </pc:sldMkLst>
      </pc:sldChg>
      <pc:sldChg chg="addSp delSp modSp add mod delAnim modAnim">
        <pc:chgData name="Trang Ha" userId="270efafb50020bd6" providerId="LiveId" clId="{4A9F8DB6-5744-4E26-A2C1-77B7F529B0E0}" dt="2022-07-23T09:57:24.677" v="726"/>
        <pc:sldMkLst>
          <pc:docMk/>
          <pc:sldMk cId="3850388074" sldId="271"/>
        </pc:sldMkLst>
        <pc:spChg chg="del">
          <ac:chgData name="Trang Ha" userId="270efafb50020bd6" providerId="LiveId" clId="{4A9F8DB6-5744-4E26-A2C1-77B7F529B0E0}" dt="2022-07-23T09:18:39.128" v="380" actId="478"/>
          <ac:spMkLst>
            <pc:docMk/>
            <pc:sldMk cId="3850388074" sldId="271"/>
            <ac:spMk id="11" creationId="{E19B6E07-EC5C-161E-30AE-8DF7F5AE826F}"/>
          </ac:spMkLst>
        </pc:spChg>
        <pc:spChg chg="add del mod">
          <ac:chgData name="Trang Ha" userId="270efafb50020bd6" providerId="LiveId" clId="{4A9F8DB6-5744-4E26-A2C1-77B7F529B0E0}" dt="2022-07-23T09:40:54.466" v="588" actId="478"/>
          <ac:spMkLst>
            <pc:docMk/>
            <pc:sldMk cId="3850388074" sldId="271"/>
            <ac:spMk id="13" creationId="{8D592EEE-4C63-8C05-31BE-41BD8DD00864}"/>
          </ac:spMkLst>
        </pc:spChg>
        <pc:spChg chg="add mod">
          <ac:chgData name="Trang Ha" userId="270efafb50020bd6" providerId="LiveId" clId="{4A9F8DB6-5744-4E26-A2C1-77B7F529B0E0}" dt="2022-07-23T09:42:19.601" v="594" actId="1582"/>
          <ac:spMkLst>
            <pc:docMk/>
            <pc:sldMk cId="3850388074" sldId="271"/>
            <ac:spMk id="15" creationId="{0691DC70-A872-4E05-12E5-D114029ED68A}"/>
          </ac:spMkLst>
        </pc:spChg>
        <pc:spChg chg="add del mod">
          <ac:chgData name="Trang Ha" userId="270efafb50020bd6" providerId="LiveId" clId="{4A9F8DB6-5744-4E26-A2C1-77B7F529B0E0}" dt="2022-07-23T09:45:36.168" v="612" actId="478"/>
          <ac:spMkLst>
            <pc:docMk/>
            <pc:sldMk cId="3850388074" sldId="271"/>
            <ac:spMk id="16" creationId="{248BDC56-E344-7A0A-9D87-15D244CC9968}"/>
          </ac:spMkLst>
        </pc:spChg>
        <pc:spChg chg="add mod">
          <ac:chgData name="Trang Ha" userId="270efafb50020bd6" providerId="LiveId" clId="{4A9F8DB6-5744-4E26-A2C1-77B7F529B0E0}" dt="2022-07-23T09:38:24.430" v="576" actId="14100"/>
          <ac:spMkLst>
            <pc:docMk/>
            <pc:sldMk cId="3850388074" sldId="271"/>
            <ac:spMk id="20" creationId="{5BD3A18E-07B2-3FEA-ED17-34C3F4EB2601}"/>
          </ac:spMkLst>
        </pc:spChg>
        <pc:spChg chg="add del mod">
          <ac:chgData name="Trang Ha" userId="270efafb50020bd6" providerId="LiveId" clId="{4A9F8DB6-5744-4E26-A2C1-77B7F529B0E0}" dt="2022-07-23T09:44:35.160" v="610" actId="478"/>
          <ac:spMkLst>
            <pc:docMk/>
            <pc:sldMk cId="3850388074" sldId="271"/>
            <ac:spMk id="24" creationId="{1E9E408B-8849-D558-018B-38CC98062865}"/>
          </ac:spMkLst>
        </pc:spChg>
        <pc:spChg chg="del">
          <ac:chgData name="Trang Ha" userId="270efafb50020bd6" providerId="LiveId" clId="{4A9F8DB6-5744-4E26-A2C1-77B7F529B0E0}" dt="2022-07-23T09:18:40.437" v="381" actId="478"/>
          <ac:spMkLst>
            <pc:docMk/>
            <pc:sldMk cId="3850388074" sldId="271"/>
            <ac:spMk id="32" creationId="{B2EEDD94-0277-093C-89D3-83B998D3B458}"/>
          </ac:spMkLst>
        </pc:spChg>
        <pc:spChg chg="add mod">
          <ac:chgData name="Trang Ha" userId="270efafb50020bd6" providerId="LiveId" clId="{4A9F8DB6-5744-4E26-A2C1-77B7F529B0E0}" dt="2022-07-23T09:55:06.673" v="714" actId="14100"/>
          <ac:spMkLst>
            <pc:docMk/>
            <pc:sldMk cId="3850388074" sldId="271"/>
            <ac:spMk id="35" creationId="{0530C8F1-E4F0-42BB-1489-277261D8EFFD}"/>
          </ac:spMkLst>
        </pc:spChg>
        <pc:picChg chg="add del mod">
          <ac:chgData name="Trang Ha" userId="270efafb50020bd6" providerId="LiveId" clId="{4A9F8DB6-5744-4E26-A2C1-77B7F529B0E0}" dt="2022-07-23T09:31:05.355" v="432" actId="21"/>
          <ac:picMkLst>
            <pc:docMk/>
            <pc:sldMk cId="3850388074" sldId="271"/>
            <ac:picMk id="8" creationId="{286667E8-2003-D7E4-2BEB-BAB81252E0E1}"/>
          </ac:picMkLst>
        </pc:picChg>
        <pc:picChg chg="add del mod">
          <ac:chgData name="Trang Ha" userId="270efafb50020bd6" providerId="LiveId" clId="{4A9F8DB6-5744-4E26-A2C1-77B7F529B0E0}" dt="2022-07-23T09:36:25.890" v="439" actId="478"/>
          <ac:picMkLst>
            <pc:docMk/>
            <pc:sldMk cId="3850388074" sldId="271"/>
            <ac:picMk id="9" creationId="{32E264ED-8E54-48C4-FA56-49DC3340046C}"/>
          </ac:picMkLst>
        </pc:picChg>
        <pc:picChg chg="add mod modCrop">
          <ac:chgData name="Trang Ha" userId="270efafb50020bd6" providerId="LiveId" clId="{4A9F8DB6-5744-4E26-A2C1-77B7F529B0E0}" dt="2022-07-23T09:54:23.381" v="709" actId="1076"/>
          <ac:picMkLst>
            <pc:docMk/>
            <pc:sldMk cId="3850388074" sldId="271"/>
            <ac:picMk id="12" creationId="{FF0C052B-A68C-B72B-A922-87073BD8E59E}"/>
          </ac:picMkLst>
        </pc:picChg>
        <pc:picChg chg="del">
          <ac:chgData name="Trang Ha" userId="270efafb50020bd6" providerId="LiveId" clId="{4A9F8DB6-5744-4E26-A2C1-77B7F529B0E0}" dt="2022-07-23T09:18:39.128" v="380" actId="478"/>
          <ac:picMkLst>
            <pc:docMk/>
            <pc:sldMk cId="3850388074" sldId="271"/>
            <ac:picMk id="14" creationId="{51C4C776-23E7-ADC6-DC9C-8D5F3B5ED194}"/>
          </ac:picMkLst>
        </pc:picChg>
        <pc:picChg chg="add mod modCrop">
          <ac:chgData name="Trang Ha" userId="270efafb50020bd6" providerId="LiveId" clId="{4A9F8DB6-5744-4E26-A2C1-77B7F529B0E0}" dt="2022-07-23T09:48:11.724" v="651" actId="1076"/>
          <ac:picMkLst>
            <pc:docMk/>
            <pc:sldMk cId="3850388074" sldId="271"/>
            <ac:picMk id="18" creationId="{E79A281B-E1A5-FE2C-FF34-99222391522F}"/>
          </ac:picMkLst>
        </pc:picChg>
        <pc:picChg chg="del">
          <ac:chgData name="Trang Ha" userId="270efafb50020bd6" providerId="LiveId" clId="{4A9F8DB6-5744-4E26-A2C1-77B7F529B0E0}" dt="2022-07-23T09:18:39.128" v="380" actId="478"/>
          <ac:picMkLst>
            <pc:docMk/>
            <pc:sldMk cId="3850388074" sldId="271"/>
            <ac:picMk id="19" creationId="{688C950F-DC5D-3E39-67B0-D6A398EFBF04}"/>
          </ac:picMkLst>
        </pc:picChg>
        <pc:picChg chg="del">
          <ac:chgData name="Trang Ha" userId="270efafb50020bd6" providerId="LiveId" clId="{4A9F8DB6-5744-4E26-A2C1-77B7F529B0E0}" dt="2022-07-23T09:18:39.128" v="380" actId="478"/>
          <ac:picMkLst>
            <pc:docMk/>
            <pc:sldMk cId="3850388074" sldId="271"/>
            <ac:picMk id="23" creationId="{0EF39C06-6381-A2A7-CAFE-9FC431AA49A7}"/>
          </ac:picMkLst>
        </pc:picChg>
        <pc:picChg chg="add mod">
          <ac:chgData name="Trang Ha" userId="270efafb50020bd6" providerId="LiveId" clId="{4A9F8DB6-5744-4E26-A2C1-77B7F529B0E0}" dt="2022-07-23T09:49:18.371" v="666" actId="1035"/>
          <ac:picMkLst>
            <pc:docMk/>
            <pc:sldMk cId="3850388074" sldId="271"/>
            <ac:picMk id="27" creationId="{F6463A32-8390-7574-40ED-2C52334EA846}"/>
          </ac:picMkLst>
        </pc:picChg>
        <pc:picChg chg="del">
          <ac:chgData name="Trang Ha" userId="270efafb50020bd6" providerId="LiveId" clId="{4A9F8DB6-5744-4E26-A2C1-77B7F529B0E0}" dt="2022-07-23T09:18:39.128" v="380" actId="478"/>
          <ac:picMkLst>
            <pc:docMk/>
            <pc:sldMk cId="3850388074" sldId="271"/>
            <ac:picMk id="28" creationId="{4135E321-6FE8-A92B-A362-89D26A6115A6}"/>
          </ac:picMkLst>
        </pc:picChg>
        <pc:picChg chg="del">
          <ac:chgData name="Trang Ha" userId="270efafb50020bd6" providerId="LiveId" clId="{4A9F8DB6-5744-4E26-A2C1-77B7F529B0E0}" dt="2022-07-23T09:18:39.128" v="380" actId="478"/>
          <ac:picMkLst>
            <pc:docMk/>
            <pc:sldMk cId="3850388074" sldId="271"/>
            <ac:picMk id="29" creationId="{5A7A3D5A-D203-55C1-93C7-D0945BCBFC7D}"/>
          </ac:picMkLst>
        </pc:picChg>
        <pc:picChg chg="add mod">
          <ac:chgData name="Trang Ha" userId="270efafb50020bd6" providerId="LiveId" clId="{4A9F8DB6-5744-4E26-A2C1-77B7F529B0E0}" dt="2022-07-23T09:53:19.119" v="694" actId="1076"/>
          <ac:picMkLst>
            <pc:docMk/>
            <pc:sldMk cId="3850388074" sldId="271"/>
            <ac:picMk id="30" creationId="{9FAB6C96-346B-42F7-D42E-30BD1EA32788}"/>
          </ac:picMkLst>
        </pc:picChg>
        <pc:picChg chg="add mod">
          <ac:chgData name="Trang Ha" userId="270efafb50020bd6" providerId="LiveId" clId="{4A9F8DB6-5744-4E26-A2C1-77B7F529B0E0}" dt="2022-07-23T09:53:54.563" v="702" actId="1076"/>
          <ac:picMkLst>
            <pc:docMk/>
            <pc:sldMk cId="3850388074" sldId="271"/>
            <ac:picMk id="31" creationId="{13CDF7C3-05C5-9A5B-289B-8B4747131FDF}"/>
          </ac:picMkLst>
        </pc:picChg>
        <pc:picChg chg="add mod">
          <ac:chgData name="Trang Ha" userId="270efafb50020bd6" providerId="LiveId" clId="{4A9F8DB6-5744-4E26-A2C1-77B7F529B0E0}" dt="2022-07-23T09:54:09.281" v="705" actId="1076"/>
          <ac:picMkLst>
            <pc:docMk/>
            <pc:sldMk cId="3850388074" sldId="271"/>
            <ac:picMk id="33" creationId="{89BE5ECD-372D-1144-CA88-F7770B30D1D7}"/>
          </ac:picMkLst>
        </pc:picChg>
        <pc:picChg chg="add mod">
          <ac:chgData name="Trang Ha" userId="270efafb50020bd6" providerId="LiveId" clId="{4A9F8DB6-5744-4E26-A2C1-77B7F529B0E0}" dt="2022-07-23T09:54:41.848" v="712" actId="688"/>
          <ac:picMkLst>
            <pc:docMk/>
            <pc:sldMk cId="3850388074" sldId="271"/>
            <ac:picMk id="34" creationId="{754CD64A-6D16-0D67-61AA-E25E721EDBDD}"/>
          </ac:picMkLst>
        </pc:picChg>
      </pc:sldChg>
      <pc:sldChg chg="addSp delSp modSp add mod modAnim">
        <pc:chgData name="Trang Ha" userId="270efafb50020bd6" providerId="LiveId" clId="{4A9F8DB6-5744-4E26-A2C1-77B7F529B0E0}" dt="2022-07-23T10:40:31.244" v="1069"/>
        <pc:sldMkLst>
          <pc:docMk/>
          <pc:sldMk cId="1910504020" sldId="272"/>
        </pc:sldMkLst>
        <pc:spChg chg="add del">
          <ac:chgData name="Trang Ha" userId="270efafb50020bd6" providerId="LiveId" clId="{4A9F8DB6-5744-4E26-A2C1-77B7F529B0E0}" dt="2022-07-23T10:13:45.411" v="1046"/>
          <ac:spMkLst>
            <pc:docMk/>
            <pc:sldMk cId="1910504020" sldId="272"/>
            <ac:spMk id="7" creationId="{FC122C0C-D3C3-4AA7-62CB-83B147D5A0C6}"/>
          </ac:spMkLst>
        </pc:spChg>
        <pc:spChg chg="add mod">
          <ac:chgData name="Trang Ha" userId="270efafb50020bd6" providerId="LiveId" clId="{4A9F8DB6-5744-4E26-A2C1-77B7F529B0E0}" dt="2022-07-23T10:10:49.262" v="900"/>
          <ac:spMkLst>
            <pc:docMk/>
            <pc:sldMk cId="1910504020" sldId="272"/>
            <ac:spMk id="9" creationId="{30A06E7E-4D5B-47B9-3D61-D755D2190832}"/>
          </ac:spMkLst>
        </pc:spChg>
        <pc:spChg chg="add mod">
          <ac:chgData name="Trang Ha" userId="270efafb50020bd6" providerId="LiveId" clId="{4A9F8DB6-5744-4E26-A2C1-77B7F529B0E0}" dt="2022-07-23T10:10:52.443" v="902" actId="20577"/>
          <ac:spMkLst>
            <pc:docMk/>
            <pc:sldMk cId="1910504020" sldId="272"/>
            <ac:spMk id="10" creationId="{D5CBB72F-0673-059B-DE91-3CA6C3B0B6C6}"/>
          </ac:spMkLst>
        </pc:spChg>
        <pc:spChg chg="add mod">
          <ac:chgData name="Trang Ha" userId="270efafb50020bd6" providerId="LiveId" clId="{4A9F8DB6-5744-4E26-A2C1-77B7F529B0E0}" dt="2022-07-23T10:11:23.012" v="1022" actId="20577"/>
          <ac:spMkLst>
            <pc:docMk/>
            <pc:sldMk cId="1910504020" sldId="272"/>
            <ac:spMk id="11" creationId="{77A2A5E2-4677-F1CB-5C4C-76A4605BA914}"/>
          </ac:spMkLst>
        </pc:spChg>
        <pc:spChg chg="add mod">
          <ac:chgData name="Trang Ha" userId="270efafb50020bd6" providerId="LiveId" clId="{4A9F8DB6-5744-4E26-A2C1-77B7F529B0E0}" dt="2022-07-23T10:40:18.148" v="1068" actId="208"/>
          <ac:spMkLst>
            <pc:docMk/>
            <pc:sldMk cId="1910504020" sldId="272"/>
            <ac:spMk id="12" creationId="{08B6C95F-9EF4-3088-6563-5737A66D29A4}"/>
          </ac:spMkLst>
        </pc:spChg>
        <pc:spChg chg="mod">
          <ac:chgData name="Trang Ha" userId="270efafb50020bd6" providerId="LiveId" clId="{4A9F8DB6-5744-4E26-A2C1-77B7F529B0E0}" dt="2022-07-23T10:12:38.014" v="1033"/>
          <ac:spMkLst>
            <pc:docMk/>
            <pc:sldMk cId="1910504020" sldId="272"/>
            <ac:spMk id="13" creationId="{637DE065-9C62-713A-8EB3-C5338F89B514}"/>
          </ac:spMkLst>
        </pc:spChg>
        <pc:spChg chg="mod">
          <ac:chgData name="Trang Ha" userId="270efafb50020bd6" providerId="LiveId" clId="{4A9F8DB6-5744-4E26-A2C1-77B7F529B0E0}" dt="2022-07-23T10:12:38.014" v="1033"/>
          <ac:spMkLst>
            <pc:docMk/>
            <pc:sldMk cId="1910504020" sldId="272"/>
            <ac:spMk id="14" creationId="{9A4B2E68-B911-DB97-D156-6A28943706C5}"/>
          </ac:spMkLst>
        </pc:spChg>
        <pc:spChg chg="mod">
          <ac:chgData name="Trang Ha" userId="270efafb50020bd6" providerId="LiveId" clId="{4A9F8DB6-5744-4E26-A2C1-77B7F529B0E0}" dt="2022-07-23T10:12:38.014" v="1033"/>
          <ac:spMkLst>
            <pc:docMk/>
            <pc:sldMk cId="1910504020" sldId="272"/>
            <ac:spMk id="15" creationId="{49D4AFC2-15AA-7CEB-CEA6-8F5D443995EB}"/>
          </ac:spMkLst>
        </pc:spChg>
        <pc:spChg chg="mod">
          <ac:chgData name="Trang Ha" userId="270efafb50020bd6" providerId="LiveId" clId="{4A9F8DB6-5744-4E26-A2C1-77B7F529B0E0}" dt="2022-07-23T10:13:04.484" v="1037"/>
          <ac:spMkLst>
            <pc:docMk/>
            <pc:sldMk cId="1910504020" sldId="272"/>
            <ac:spMk id="16" creationId="{5B0AE322-2B1D-3FD1-00F7-C84C2F6B3AE6}"/>
          </ac:spMkLst>
        </pc:spChg>
        <pc:picChg chg="add del mod modCrop">
          <ac:chgData name="Trang Ha" userId="270efafb50020bd6" providerId="LiveId" clId="{4A9F8DB6-5744-4E26-A2C1-77B7F529B0E0}" dt="2022-07-23T10:13:45.411" v="1046"/>
          <ac:picMkLst>
            <pc:docMk/>
            <pc:sldMk cId="1910504020" sldId="272"/>
            <ac:picMk id="8" creationId="{DE4007A8-D7B5-DB0B-54C1-A1C86EBCCED7}"/>
          </ac:picMkLst>
        </pc:picChg>
        <pc:picChg chg="mod">
          <ac:chgData name="Trang Ha" userId="270efafb50020bd6" providerId="LiveId" clId="{4A9F8DB6-5744-4E26-A2C1-77B7F529B0E0}" dt="2022-07-23T10:13:34.412" v="1045"/>
          <ac:picMkLst>
            <pc:docMk/>
            <pc:sldMk cId="1910504020" sldId="272"/>
            <ac:picMk id="17" creationId="{A33113FF-4E00-FCF0-A1DC-6EE6257DAF24}"/>
          </ac:picMkLst>
        </pc:picChg>
        <pc:picChg chg="mod">
          <ac:chgData name="Trang Ha" userId="270efafb50020bd6" providerId="LiveId" clId="{4A9F8DB6-5744-4E26-A2C1-77B7F529B0E0}" dt="2022-07-23T10:14:07.809" v="1056" actId="1076"/>
          <ac:picMkLst>
            <pc:docMk/>
            <pc:sldMk cId="1910504020" sldId="272"/>
            <ac:picMk id="18" creationId="{8FA118B2-8F9B-7BFE-A1D5-3493BB5EA587}"/>
          </ac:picMkLst>
        </pc:picChg>
      </pc:sldChg>
    </pc:docChg>
  </pc:docChgLst>
  <pc:docChgLst>
    <pc:chgData name="Trang Ha" userId="270efafb50020bd6" providerId="LiveId" clId="{06EBE1E1-0803-440C-9CEA-5DE32B52A3D6}"/>
    <pc:docChg chg="undo redo custSel delSld modSld sldOrd">
      <pc:chgData name="Trang Ha" userId="270efafb50020bd6" providerId="LiveId" clId="{06EBE1E1-0803-440C-9CEA-5DE32B52A3D6}" dt="2022-07-23T19:37:39.670" v="1264" actId="478"/>
      <pc:docMkLst>
        <pc:docMk/>
      </pc:docMkLst>
      <pc:sldChg chg="modSp mod">
        <pc:chgData name="Trang Ha" userId="270efafb50020bd6" providerId="LiveId" clId="{06EBE1E1-0803-440C-9CEA-5DE32B52A3D6}" dt="2022-07-23T10:49:55.537" v="112" actId="1036"/>
        <pc:sldMkLst>
          <pc:docMk/>
          <pc:sldMk cId="562573195" sldId="256"/>
        </pc:sldMkLst>
        <pc:spChg chg="mod">
          <ac:chgData name="Trang Ha" userId="270efafb50020bd6" providerId="LiveId" clId="{06EBE1E1-0803-440C-9CEA-5DE32B52A3D6}" dt="2022-07-23T10:49:50.436" v="111" actId="255"/>
          <ac:spMkLst>
            <pc:docMk/>
            <pc:sldMk cId="562573195" sldId="256"/>
            <ac:spMk id="10" creationId="{00000000-0000-0000-0000-000000000000}"/>
          </ac:spMkLst>
        </pc:spChg>
        <pc:picChg chg="mod">
          <ac:chgData name="Trang Ha" userId="270efafb50020bd6" providerId="LiveId" clId="{06EBE1E1-0803-440C-9CEA-5DE32B52A3D6}" dt="2022-07-23T10:49:55.537" v="112" actId="1036"/>
          <ac:picMkLst>
            <pc:docMk/>
            <pc:sldMk cId="562573195" sldId="256"/>
            <ac:picMk id="12" creationId="{00000000-0000-0000-0000-000000000000}"/>
          </ac:picMkLst>
        </pc:picChg>
      </pc:sldChg>
      <pc:sldChg chg="addSp delSp modSp mod ord delAnim modAnim">
        <pc:chgData name="Trang Ha" userId="270efafb50020bd6" providerId="LiveId" clId="{06EBE1E1-0803-440C-9CEA-5DE32B52A3D6}" dt="2022-07-23T16:48:16.746" v="1124"/>
        <pc:sldMkLst>
          <pc:docMk/>
          <pc:sldMk cId="2365650238" sldId="258"/>
        </pc:sldMkLst>
        <pc:spChg chg="del mod">
          <ac:chgData name="Trang Ha" userId="270efafb50020bd6" providerId="LiveId" clId="{06EBE1E1-0803-440C-9CEA-5DE32B52A3D6}" dt="2022-07-23T11:20:32.139" v="844" actId="478"/>
          <ac:spMkLst>
            <pc:docMk/>
            <pc:sldMk cId="2365650238" sldId="258"/>
            <ac:spMk id="7" creationId="{00000000-0000-0000-0000-000000000000}"/>
          </ac:spMkLst>
        </pc:spChg>
        <pc:spChg chg="mod">
          <ac:chgData name="Trang Ha" userId="270efafb50020bd6" providerId="LiveId" clId="{06EBE1E1-0803-440C-9CEA-5DE32B52A3D6}" dt="2022-07-23T11:21:49.932" v="978" actId="1076"/>
          <ac:spMkLst>
            <pc:docMk/>
            <pc:sldMk cId="2365650238" sldId="258"/>
            <ac:spMk id="11" creationId="{230F6357-95A8-2B40-C40C-6F4238B748D8}"/>
          </ac:spMkLst>
        </pc:spChg>
        <pc:spChg chg="add mod">
          <ac:chgData name="Trang Ha" userId="270efafb50020bd6" providerId="LiveId" clId="{06EBE1E1-0803-440C-9CEA-5DE32B52A3D6}" dt="2022-07-23T11:20:32.653" v="845"/>
          <ac:spMkLst>
            <pc:docMk/>
            <pc:sldMk cId="2365650238" sldId="258"/>
            <ac:spMk id="12" creationId="{46962AFF-C483-9969-8263-BCE1913CDFBB}"/>
          </ac:spMkLst>
        </pc:spChg>
        <pc:spChg chg="add mod">
          <ac:chgData name="Trang Ha" userId="270efafb50020bd6" providerId="LiveId" clId="{06EBE1E1-0803-440C-9CEA-5DE32B52A3D6}" dt="2022-07-23T11:20:32.653" v="845"/>
          <ac:spMkLst>
            <pc:docMk/>
            <pc:sldMk cId="2365650238" sldId="258"/>
            <ac:spMk id="13" creationId="{313E502E-F6CD-CAD8-1829-04F4320C5971}"/>
          </ac:spMkLst>
        </pc:spChg>
        <pc:spChg chg="add mod">
          <ac:chgData name="Trang Ha" userId="270efafb50020bd6" providerId="LiveId" clId="{06EBE1E1-0803-440C-9CEA-5DE32B52A3D6}" dt="2022-07-23T11:20:43.494" v="851" actId="571"/>
          <ac:spMkLst>
            <pc:docMk/>
            <pc:sldMk cId="2365650238" sldId="258"/>
            <ac:spMk id="14" creationId="{4D59064A-C7D7-7E56-AA09-C161E18F01CA}"/>
          </ac:spMkLst>
        </pc:spChg>
        <pc:spChg chg="add mod">
          <ac:chgData name="Trang Ha" userId="270efafb50020bd6" providerId="LiveId" clId="{06EBE1E1-0803-440C-9CEA-5DE32B52A3D6}" dt="2022-07-23T11:20:43.494" v="851" actId="571"/>
          <ac:spMkLst>
            <pc:docMk/>
            <pc:sldMk cId="2365650238" sldId="258"/>
            <ac:spMk id="15" creationId="{130325C8-5678-6A8D-29DB-64490228C81A}"/>
          </ac:spMkLst>
        </pc:spChg>
        <pc:spChg chg="add mod">
          <ac:chgData name="Trang Ha" userId="270efafb50020bd6" providerId="LiveId" clId="{06EBE1E1-0803-440C-9CEA-5DE32B52A3D6}" dt="2022-07-23T11:21:45.014" v="977" actId="1038"/>
          <ac:spMkLst>
            <pc:docMk/>
            <pc:sldMk cId="2365650238" sldId="258"/>
            <ac:spMk id="16" creationId="{B5DD3ACD-09A7-77E6-7C89-C79BED5CBA45}"/>
          </ac:spMkLst>
        </pc:spChg>
        <pc:spChg chg="add mod">
          <ac:chgData name="Trang Ha" userId="270efafb50020bd6" providerId="LiveId" clId="{06EBE1E1-0803-440C-9CEA-5DE32B52A3D6}" dt="2022-07-23T11:21:45.014" v="977" actId="1038"/>
          <ac:spMkLst>
            <pc:docMk/>
            <pc:sldMk cId="2365650238" sldId="258"/>
            <ac:spMk id="17" creationId="{31E2C070-A5B1-DDB5-B49D-EBBA9F65E2FB}"/>
          </ac:spMkLst>
        </pc:spChg>
        <pc:spChg chg="add mod">
          <ac:chgData name="Trang Ha" userId="270efafb50020bd6" providerId="LiveId" clId="{06EBE1E1-0803-440C-9CEA-5DE32B52A3D6}" dt="2022-07-23T11:37:19.754" v="1117" actId="2711"/>
          <ac:spMkLst>
            <pc:docMk/>
            <pc:sldMk cId="2365650238" sldId="258"/>
            <ac:spMk id="18" creationId="{E287BC70-2447-8E8C-5F6E-5A6FF4998D05}"/>
          </ac:spMkLst>
        </pc:spChg>
        <pc:spChg chg="add del mod ord">
          <ac:chgData name="Trang Ha" userId="270efafb50020bd6" providerId="LiveId" clId="{06EBE1E1-0803-440C-9CEA-5DE32B52A3D6}" dt="2022-07-23T11:29:37.855" v="1073" actId="21"/>
          <ac:spMkLst>
            <pc:docMk/>
            <pc:sldMk cId="2365650238" sldId="258"/>
            <ac:spMk id="19" creationId="{C2A49BC4-CA47-F8B1-E2FD-22399A91A988}"/>
          </ac:spMkLst>
        </pc:spChg>
        <pc:spChg chg="add mod">
          <ac:chgData name="Trang Ha" userId="270efafb50020bd6" providerId="LiveId" clId="{06EBE1E1-0803-440C-9CEA-5DE32B52A3D6}" dt="2022-07-23T11:36:28.611" v="1108" actId="2085"/>
          <ac:spMkLst>
            <pc:docMk/>
            <pc:sldMk cId="2365650238" sldId="258"/>
            <ac:spMk id="20" creationId="{97AB04F2-F8DD-0567-07CF-B88F18B1E62B}"/>
          </ac:spMkLst>
        </pc:spChg>
        <pc:spChg chg="add mod">
          <ac:chgData name="Trang Ha" userId="270efafb50020bd6" providerId="LiveId" clId="{06EBE1E1-0803-440C-9CEA-5DE32B52A3D6}" dt="2022-07-23T11:35:41.292" v="1103" actId="14100"/>
          <ac:spMkLst>
            <pc:docMk/>
            <pc:sldMk cId="2365650238" sldId="258"/>
            <ac:spMk id="21" creationId="{A6928208-6A44-BA50-AE75-AE54C264A5E1}"/>
          </ac:spMkLst>
        </pc:spChg>
        <pc:spChg chg="add mod">
          <ac:chgData name="Trang Ha" userId="270efafb50020bd6" providerId="LiveId" clId="{06EBE1E1-0803-440C-9CEA-5DE32B52A3D6}" dt="2022-07-23T11:36:28.611" v="1108" actId="2085"/>
          <ac:spMkLst>
            <pc:docMk/>
            <pc:sldMk cId="2365650238" sldId="258"/>
            <ac:spMk id="22" creationId="{8FDD9FCD-AF76-F876-33AB-ED4201117208}"/>
          </ac:spMkLst>
        </pc:spChg>
        <pc:spChg chg="add mod">
          <ac:chgData name="Trang Ha" userId="270efafb50020bd6" providerId="LiveId" clId="{06EBE1E1-0803-440C-9CEA-5DE32B52A3D6}" dt="2022-07-23T11:37:19.754" v="1117" actId="2711"/>
          <ac:spMkLst>
            <pc:docMk/>
            <pc:sldMk cId="2365650238" sldId="258"/>
            <ac:spMk id="23" creationId="{EA97DAB0-34A2-FAED-F67C-A01C9FEF4F35}"/>
          </ac:spMkLst>
        </pc:spChg>
        <pc:spChg chg="add mod">
          <ac:chgData name="Trang Ha" userId="270efafb50020bd6" providerId="LiveId" clId="{06EBE1E1-0803-440C-9CEA-5DE32B52A3D6}" dt="2022-07-23T11:37:19.754" v="1117" actId="2711"/>
          <ac:spMkLst>
            <pc:docMk/>
            <pc:sldMk cId="2365650238" sldId="258"/>
            <ac:spMk id="24" creationId="{78F011E5-0249-3210-4981-CF1CA1F96A17}"/>
          </ac:spMkLst>
        </pc:spChg>
        <pc:spChg chg="add mod">
          <ac:chgData name="Trang Ha" userId="270efafb50020bd6" providerId="LiveId" clId="{06EBE1E1-0803-440C-9CEA-5DE32B52A3D6}" dt="2022-07-23T11:37:19.754" v="1117" actId="2711"/>
          <ac:spMkLst>
            <pc:docMk/>
            <pc:sldMk cId="2365650238" sldId="258"/>
            <ac:spMk id="25" creationId="{867E7A69-1980-EB4A-58BC-7872FEAFE32D}"/>
          </ac:spMkLst>
        </pc:spChg>
        <pc:spChg chg="add mod ord">
          <ac:chgData name="Trang Ha" userId="270efafb50020bd6" providerId="LiveId" clId="{06EBE1E1-0803-440C-9CEA-5DE32B52A3D6}" dt="2022-07-23T11:33:23.562" v="1090" actId="1076"/>
          <ac:spMkLst>
            <pc:docMk/>
            <pc:sldMk cId="2365650238" sldId="258"/>
            <ac:spMk id="26" creationId="{A9270225-6B3B-98CC-C7CB-F5FD19216DBC}"/>
          </ac:spMkLst>
        </pc:spChg>
        <pc:spChg chg="add mod">
          <ac:chgData name="Trang Ha" userId="270efafb50020bd6" providerId="LiveId" clId="{06EBE1E1-0803-440C-9CEA-5DE32B52A3D6}" dt="2022-07-23T13:44:25.468" v="1122" actId="571"/>
          <ac:spMkLst>
            <pc:docMk/>
            <pc:sldMk cId="2365650238" sldId="258"/>
            <ac:spMk id="27" creationId="{71008CC1-B1C6-E2AA-CD44-5F00D629B8D8}"/>
          </ac:spMkLst>
        </pc:spChg>
        <pc:spChg chg="add mod">
          <ac:chgData name="Trang Ha" userId="270efafb50020bd6" providerId="LiveId" clId="{06EBE1E1-0803-440C-9CEA-5DE32B52A3D6}" dt="2022-07-23T13:44:25.468" v="1122" actId="571"/>
          <ac:spMkLst>
            <pc:docMk/>
            <pc:sldMk cId="2365650238" sldId="258"/>
            <ac:spMk id="28" creationId="{B666929C-99B1-6310-84F0-60C1316EC7F7}"/>
          </ac:spMkLst>
        </pc:spChg>
        <pc:picChg chg="del">
          <ac:chgData name="Trang Ha" userId="270efafb50020bd6" providerId="LiveId" clId="{06EBE1E1-0803-440C-9CEA-5DE32B52A3D6}" dt="2022-07-23T11:19:57.024" v="838" actId="478"/>
          <ac:picMkLst>
            <pc:docMk/>
            <pc:sldMk cId="2365650238" sldId="258"/>
            <ac:picMk id="9" creationId="{8F834AF4-9686-3A77-8CD8-8DBD942D4B70}"/>
          </ac:picMkLst>
        </pc:picChg>
        <pc:picChg chg="add mod ord modCrop">
          <ac:chgData name="Trang Ha" userId="270efafb50020bd6" providerId="LiveId" clId="{06EBE1E1-0803-440C-9CEA-5DE32B52A3D6}" dt="2022-07-23T11:33:26.559" v="1091" actId="167"/>
          <ac:picMkLst>
            <pc:docMk/>
            <pc:sldMk cId="2365650238" sldId="258"/>
            <ac:picMk id="10" creationId="{6FECE574-9B0C-EE2C-BFF3-8966BDD9BFA9}"/>
          </ac:picMkLst>
        </pc:picChg>
      </pc:sldChg>
      <pc:sldChg chg="addSp delSp modSp mod delAnim modAnim">
        <pc:chgData name="Trang Ha" userId="270efafb50020bd6" providerId="LiveId" clId="{06EBE1E1-0803-440C-9CEA-5DE32B52A3D6}" dt="2022-07-23T19:37:39.670" v="1264" actId="478"/>
        <pc:sldMkLst>
          <pc:docMk/>
          <pc:sldMk cId="2720404043" sldId="259"/>
        </pc:sldMkLst>
        <pc:spChg chg="del">
          <ac:chgData name="Trang Ha" userId="270efafb50020bd6" providerId="LiveId" clId="{06EBE1E1-0803-440C-9CEA-5DE32B52A3D6}" dt="2022-07-23T16:49:25.586" v="1126" actId="478"/>
          <ac:spMkLst>
            <pc:docMk/>
            <pc:sldMk cId="2720404043" sldId="259"/>
            <ac:spMk id="16" creationId="{D5C2A611-3623-3085-D081-705543B025DB}"/>
          </ac:spMkLst>
        </pc:spChg>
        <pc:spChg chg="mod">
          <ac:chgData name="Trang Ha" userId="270efafb50020bd6" providerId="LiveId" clId="{06EBE1E1-0803-440C-9CEA-5DE32B52A3D6}" dt="2022-07-23T19:33:14.248" v="1237" actId="1076"/>
          <ac:spMkLst>
            <pc:docMk/>
            <pc:sldMk cId="2720404043" sldId="259"/>
            <ac:spMk id="23" creationId="{45787B8C-7823-6E07-A856-80DD5045A972}"/>
          </ac:spMkLst>
        </pc:spChg>
        <pc:spChg chg="mod">
          <ac:chgData name="Trang Ha" userId="270efafb50020bd6" providerId="LiveId" clId="{06EBE1E1-0803-440C-9CEA-5DE32B52A3D6}" dt="2022-07-23T16:53:31.826" v="1233" actId="5793"/>
          <ac:spMkLst>
            <pc:docMk/>
            <pc:sldMk cId="2720404043" sldId="259"/>
            <ac:spMk id="27" creationId="{C42E6274-E306-6D0A-FC74-685357AAA8A0}"/>
          </ac:spMkLst>
        </pc:spChg>
        <pc:picChg chg="add del mod">
          <ac:chgData name="Trang Ha" userId="270efafb50020bd6" providerId="LiveId" clId="{06EBE1E1-0803-440C-9CEA-5DE32B52A3D6}" dt="2022-07-23T16:51:57.411" v="1144" actId="478"/>
          <ac:picMkLst>
            <pc:docMk/>
            <pc:sldMk cId="2720404043" sldId="259"/>
            <ac:picMk id="9" creationId="{972A10EE-A346-40A1-57AE-15C94FC2D790}"/>
          </ac:picMkLst>
        </pc:picChg>
        <pc:picChg chg="del">
          <ac:chgData name="Trang Ha" userId="270efafb50020bd6" providerId="LiveId" clId="{06EBE1E1-0803-440C-9CEA-5DE32B52A3D6}" dt="2022-07-23T16:49:21.909" v="1125" actId="478"/>
          <ac:picMkLst>
            <pc:docMk/>
            <pc:sldMk cId="2720404043" sldId="259"/>
            <ac:picMk id="28" creationId="{A9B83D31-2750-175E-8F96-F9AE5C7D45E6}"/>
          </ac:picMkLst>
        </pc:picChg>
        <pc:cxnChg chg="del mod">
          <ac:chgData name="Trang Ha" userId="270efafb50020bd6" providerId="LiveId" clId="{06EBE1E1-0803-440C-9CEA-5DE32B52A3D6}" dt="2022-07-23T19:37:38.375" v="1263" actId="478"/>
          <ac:cxnSpMkLst>
            <pc:docMk/>
            <pc:sldMk cId="2720404043" sldId="259"/>
            <ac:cxnSpMk id="13" creationId="{6B835683-C714-47E0-2BDF-9E825EFFE3D6}"/>
          </ac:cxnSpMkLst>
        </pc:cxnChg>
        <pc:cxnChg chg="add del mod">
          <ac:chgData name="Trang Ha" userId="270efafb50020bd6" providerId="LiveId" clId="{06EBE1E1-0803-440C-9CEA-5DE32B52A3D6}" dt="2022-07-23T19:37:36.722" v="1262" actId="478"/>
          <ac:cxnSpMkLst>
            <pc:docMk/>
            <pc:sldMk cId="2720404043" sldId="259"/>
            <ac:cxnSpMk id="20" creationId="{AF841341-081D-3790-0A06-85746BDAA9BA}"/>
          </ac:cxnSpMkLst>
        </pc:cxnChg>
        <pc:cxnChg chg="add del mod">
          <ac:chgData name="Trang Ha" userId="270efafb50020bd6" providerId="LiveId" clId="{06EBE1E1-0803-440C-9CEA-5DE32B52A3D6}" dt="2022-07-23T19:37:34.280" v="1261" actId="478"/>
          <ac:cxnSpMkLst>
            <pc:docMk/>
            <pc:sldMk cId="2720404043" sldId="259"/>
            <ac:cxnSpMk id="22" creationId="{9B0429C6-1895-3302-6BFA-20691642B820}"/>
          </ac:cxnSpMkLst>
        </pc:cxnChg>
        <pc:cxnChg chg="del mod">
          <ac:chgData name="Trang Ha" userId="270efafb50020bd6" providerId="LiveId" clId="{06EBE1E1-0803-440C-9CEA-5DE32B52A3D6}" dt="2022-07-23T19:37:39.670" v="1264" actId="478"/>
          <ac:cxnSpMkLst>
            <pc:docMk/>
            <pc:sldMk cId="2720404043" sldId="259"/>
            <ac:cxnSpMk id="34" creationId="{5010BB9F-54A8-D37D-7B5B-2AA23E0DC65E}"/>
          </ac:cxnSpMkLst>
        </pc:cxnChg>
      </pc:sldChg>
      <pc:sldChg chg="del">
        <pc:chgData name="Trang Ha" userId="270efafb50020bd6" providerId="LiveId" clId="{06EBE1E1-0803-440C-9CEA-5DE32B52A3D6}" dt="2022-07-23T11:19:50.554" v="837" actId="2696"/>
        <pc:sldMkLst>
          <pc:docMk/>
          <pc:sldMk cId="1930356161" sldId="266"/>
        </pc:sldMkLst>
      </pc:sldChg>
      <pc:sldChg chg="addSp delSp modSp mod delAnim modAnim">
        <pc:chgData name="Trang Ha" userId="270efafb50020bd6" providerId="LiveId" clId="{06EBE1E1-0803-440C-9CEA-5DE32B52A3D6}" dt="2022-07-23T11:19:00.294" v="836"/>
        <pc:sldMkLst>
          <pc:docMk/>
          <pc:sldMk cId="3850388074" sldId="271"/>
        </pc:sldMkLst>
        <pc:spChg chg="add mod">
          <ac:chgData name="Trang Ha" userId="270efafb50020bd6" providerId="LiveId" clId="{06EBE1E1-0803-440C-9CEA-5DE32B52A3D6}" dt="2022-07-23T11:11:08.248" v="778" actId="1035"/>
          <ac:spMkLst>
            <pc:docMk/>
            <pc:sldMk cId="3850388074" sldId="271"/>
            <ac:spMk id="9" creationId="{B5CF4585-2998-D201-6221-0225CC6BFDEE}"/>
          </ac:spMkLst>
        </pc:spChg>
        <pc:spChg chg="add del mod ord">
          <ac:chgData name="Trang Ha" userId="270efafb50020bd6" providerId="LiveId" clId="{06EBE1E1-0803-440C-9CEA-5DE32B52A3D6}" dt="2022-07-23T11:01:37.593" v="525" actId="11529"/>
          <ac:spMkLst>
            <pc:docMk/>
            <pc:sldMk cId="3850388074" sldId="271"/>
            <ac:spMk id="10" creationId="{AA2FEDBB-09B6-161B-CBD3-E47A782B98AA}"/>
          </ac:spMkLst>
        </pc:spChg>
        <pc:spChg chg="add mod ord">
          <ac:chgData name="Trang Ha" userId="270efafb50020bd6" providerId="LiveId" clId="{06EBE1E1-0803-440C-9CEA-5DE32B52A3D6}" dt="2022-07-23T11:13:30.977" v="800" actId="14100"/>
          <ac:spMkLst>
            <pc:docMk/>
            <pc:sldMk cId="3850388074" sldId="271"/>
            <ac:spMk id="11" creationId="{9B71CBAB-437A-5C57-9EEF-9868E2A8850A}"/>
          </ac:spMkLst>
        </pc:spChg>
        <pc:spChg chg="add mod ord">
          <ac:chgData name="Trang Ha" userId="270efafb50020bd6" providerId="LiveId" clId="{06EBE1E1-0803-440C-9CEA-5DE32B52A3D6}" dt="2022-07-23T11:13:24.769" v="799" actId="14100"/>
          <ac:spMkLst>
            <pc:docMk/>
            <pc:sldMk cId="3850388074" sldId="271"/>
            <ac:spMk id="13" creationId="{1F1DB294-71F4-101C-968A-A463944691D4}"/>
          </ac:spMkLst>
        </pc:spChg>
        <pc:spChg chg="del">
          <ac:chgData name="Trang Ha" userId="270efafb50020bd6" providerId="LiveId" clId="{06EBE1E1-0803-440C-9CEA-5DE32B52A3D6}" dt="2022-07-23T10:55:41.230" v="232" actId="478"/>
          <ac:spMkLst>
            <pc:docMk/>
            <pc:sldMk cId="3850388074" sldId="271"/>
            <ac:spMk id="15" creationId="{0691DC70-A872-4E05-12E5-D114029ED68A}"/>
          </ac:spMkLst>
        </pc:spChg>
        <pc:spChg chg="mod">
          <ac:chgData name="Trang Ha" userId="270efafb50020bd6" providerId="LiveId" clId="{06EBE1E1-0803-440C-9CEA-5DE32B52A3D6}" dt="2022-07-23T11:10:43.643" v="757" actId="1076"/>
          <ac:spMkLst>
            <pc:docMk/>
            <pc:sldMk cId="3850388074" sldId="271"/>
            <ac:spMk id="20" creationId="{5BD3A18E-07B2-3FEA-ED17-34C3F4EB2601}"/>
          </ac:spMkLst>
        </pc:spChg>
        <pc:spChg chg="add mod">
          <ac:chgData name="Trang Ha" userId="270efafb50020bd6" providerId="LiveId" clId="{06EBE1E1-0803-440C-9CEA-5DE32B52A3D6}" dt="2022-07-23T11:11:08.248" v="778" actId="1035"/>
          <ac:spMkLst>
            <pc:docMk/>
            <pc:sldMk cId="3850388074" sldId="271"/>
            <ac:spMk id="21" creationId="{8C92FAC2-1130-0A07-4C39-F6F397A4EACD}"/>
          </ac:spMkLst>
        </pc:spChg>
        <pc:spChg chg="add mod">
          <ac:chgData name="Trang Ha" userId="270efafb50020bd6" providerId="LiveId" clId="{06EBE1E1-0803-440C-9CEA-5DE32B52A3D6}" dt="2022-07-23T11:11:08.248" v="778" actId="1035"/>
          <ac:spMkLst>
            <pc:docMk/>
            <pc:sldMk cId="3850388074" sldId="271"/>
            <ac:spMk id="22" creationId="{20570C5D-6844-6A69-45EB-1287F35146A2}"/>
          </ac:spMkLst>
        </pc:spChg>
        <pc:spChg chg="add mod">
          <ac:chgData name="Trang Ha" userId="270efafb50020bd6" providerId="LiveId" clId="{06EBE1E1-0803-440C-9CEA-5DE32B52A3D6}" dt="2022-07-23T11:11:08.248" v="778" actId="1035"/>
          <ac:spMkLst>
            <pc:docMk/>
            <pc:sldMk cId="3850388074" sldId="271"/>
            <ac:spMk id="24" creationId="{B8D29AAB-D5C6-E867-6A75-F142DA992B0D}"/>
          </ac:spMkLst>
        </pc:spChg>
        <pc:spChg chg="add mod">
          <ac:chgData name="Trang Ha" userId="270efafb50020bd6" providerId="LiveId" clId="{06EBE1E1-0803-440C-9CEA-5DE32B52A3D6}" dt="2022-07-23T11:11:08.248" v="778" actId="1035"/>
          <ac:spMkLst>
            <pc:docMk/>
            <pc:sldMk cId="3850388074" sldId="271"/>
            <ac:spMk id="25" creationId="{8969693A-4EFE-483A-8451-4C012C459AD8}"/>
          </ac:spMkLst>
        </pc:spChg>
        <pc:spChg chg="add mod">
          <ac:chgData name="Trang Ha" userId="270efafb50020bd6" providerId="LiveId" clId="{06EBE1E1-0803-440C-9CEA-5DE32B52A3D6}" dt="2022-07-23T11:11:08.248" v="778" actId="1035"/>
          <ac:spMkLst>
            <pc:docMk/>
            <pc:sldMk cId="3850388074" sldId="271"/>
            <ac:spMk id="26" creationId="{4C5668F6-88F0-C6F1-1C2C-8B140B72017B}"/>
          </ac:spMkLst>
        </pc:spChg>
        <pc:spChg chg="add mod">
          <ac:chgData name="Trang Ha" userId="270efafb50020bd6" providerId="LiveId" clId="{06EBE1E1-0803-440C-9CEA-5DE32B52A3D6}" dt="2022-07-23T11:10:56.547" v="767" actId="1035"/>
          <ac:spMkLst>
            <pc:docMk/>
            <pc:sldMk cId="3850388074" sldId="271"/>
            <ac:spMk id="28" creationId="{3188385F-8DEB-BFD1-733E-7276113E8DA1}"/>
          </ac:spMkLst>
        </pc:spChg>
        <pc:spChg chg="add mod">
          <ac:chgData name="Trang Ha" userId="270efafb50020bd6" providerId="LiveId" clId="{06EBE1E1-0803-440C-9CEA-5DE32B52A3D6}" dt="2022-07-23T11:10:56.547" v="767" actId="1035"/>
          <ac:spMkLst>
            <pc:docMk/>
            <pc:sldMk cId="3850388074" sldId="271"/>
            <ac:spMk id="29" creationId="{F3993881-F38D-6336-1A90-8043560D3F9E}"/>
          </ac:spMkLst>
        </pc:spChg>
        <pc:spChg chg="del">
          <ac:chgData name="Trang Ha" userId="270efafb50020bd6" providerId="LiveId" clId="{06EBE1E1-0803-440C-9CEA-5DE32B52A3D6}" dt="2022-07-23T10:55:47.589" v="235" actId="478"/>
          <ac:spMkLst>
            <pc:docMk/>
            <pc:sldMk cId="3850388074" sldId="271"/>
            <ac:spMk id="35" creationId="{0530C8F1-E4F0-42BB-1489-277261D8EFFD}"/>
          </ac:spMkLst>
        </pc:spChg>
        <pc:spChg chg="add mod ord">
          <ac:chgData name="Trang Ha" userId="270efafb50020bd6" providerId="LiveId" clId="{06EBE1E1-0803-440C-9CEA-5DE32B52A3D6}" dt="2022-07-23T11:15:21.051" v="813" actId="14100"/>
          <ac:spMkLst>
            <pc:docMk/>
            <pc:sldMk cId="3850388074" sldId="271"/>
            <ac:spMk id="36" creationId="{5CFFDAD3-6A1A-45BD-6138-DAD8FCD00613}"/>
          </ac:spMkLst>
        </pc:spChg>
        <pc:spChg chg="mod">
          <ac:chgData name="Trang Ha" userId="270efafb50020bd6" providerId="LiveId" clId="{06EBE1E1-0803-440C-9CEA-5DE32B52A3D6}" dt="2022-07-23T10:55:36.269" v="229" actId="20577"/>
          <ac:spMkLst>
            <pc:docMk/>
            <pc:sldMk cId="3850388074" sldId="271"/>
            <ac:spMk id="42" creationId="{290AB2AC-C57E-ACB4-969B-888B593EA5EC}"/>
          </ac:spMkLst>
        </pc:spChg>
        <pc:picChg chg="add del mod modCrop">
          <ac:chgData name="Trang Ha" userId="270efafb50020bd6" providerId="LiveId" clId="{06EBE1E1-0803-440C-9CEA-5DE32B52A3D6}" dt="2022-07-23T11:09:16.605" v="741" actId="478"/>
          <ac:picMkLst>
            <pc:docMk/>
            <pc:sldMk cId="3850388074" sldId="271"/>
            <ac:picMk id="8" creationId="{E8EDC0D6-D6AF-0EC1-5781-17D8E6DB8032}"/>
          </ac:picMkLst>
        </pc:picChg>
        <pc:picChg chg="del mod">
          <ac:chgData name="Trang Ha" userId="270efafb50020bd6" providerId="LiveId" clId="{06EBE1E1-0803-440C-9CEA-5DE32B52A3D6}" dt="2022-07-23T10:55:40.009" v="231" actId="478"/>
          <ac:picMkLst>
            <pc:docMk/>
            <pc:sldMk cId="3850388074" sldId="271"/>
            <ac:picMk id="12" creationId="{FF0C052B-A68C-B72B-A922-87073BD8E59E}"/>
          </ac:picMkLst>
        </pc:picChg>
        <pc:picChg chg="add del mod modCrop">
          <ac:chgData name="Trang Ha" userId="270efafb50020bd6" providerId="LiveId" clId="{06EBE1E1-0803-440C-9CEA-5DE32B52A3D6}" dt="2022-07-23T11:11:53.780" v="784" actId="478"/>
          <ac:picMkLst>
            <pc:docMk/>
            <pc:sldMk cId="3850388074" sldId="271"/>
            <ac:picMk id="16" creationId="{C56B5F57-4E12-978D-7B2E-6F7FFA5632C3}"/>
          </ac:picMkLst>
        </pc:picChg>
        <pc:picChg chg="del">
          <ac:chgData name="Trang Ha" userId="270efafb50020bd6" providerId="LiveId" clId="{06EBE1E1-0803-440C-9CEA-5DE32B52A3D6}" dt="2022-07-23T10:55:45.939" v="234" actId="478"/>
          <ac:picMkLst>
            <pc:docMk/>
            <pc:sldMk cId="3850388074" sldId="271"/>
            <ac:picMk id="18" creationId="{E79A281B-E1A5-FE2C-FF34-99222391522F}"/>
          </ac:picMkLst>
        </pc:picChg>
        <pc:picChg chg="add mod">
          <ac:chgData name="Trang Ha" userId="270efafb50020bd6" providerId="LiveId" clId="{06EBE1E1-0803-440C-9CEA-5DE32B52A3D6}" dt="2022-07-23T11:15:17.541" v="812" actId="1076"/>
          <ac:picMkLst>
            <pc:docMk/>
            <pc:sldMk cId="3850388074" sldId="271"/>
            <ac:picMk id="19" creationId="{338D56BC-3DA2-1240-D274-E07FAF57DDC7}"/>
          </ac:picMkLst>
        </pc:picChg>
        <pc:picChg chg="del">
          <ac:chgData name="Trang Ha" userId="270efafb50020bd6" providerId="LiveId" clId="{06EBE1E1-0803-440C-9CEA-5DE32B52A3D6}" dt="2022-07-23T10:55:45.939" v="234" actId="478"/>
          <ac:picMkLst>
            <pc:docMk/>
            <pc:sldMk cId="3850388074" sldId="271"/>
            <ac:picMk id="27" creationId="{F6463A32-8390-7574-40ED-2C52334EA846}"/>
          </ac:picMkLst>
        </pc:picChg>
        <pc:picChg chg="del">
          <ac:chgData name="Trang Ha" userId="270efafb50020bd6" providerId="LiveId" clId="{06EBE1E1-0803-440C-9CEA-5DE32B52A3D6}" dt="2022-07-23T10:55:45.939" v="234" actId="478"/>
          <ac:picMkLst>
            <pc:docMk/>
            <pc:sldMk cId="3850388074" sldId="271"/>
            <ac:picMk id="30" creationId="{9FAB6C96-346B-42F7-D42E-30BD1EA32788}"/>
          </ac:picMkLst>
        </pc:picChg>
        <pc:picChg chg="del">
          <ac:chgData name="Trang Ha" userId="270efafb50020bd6" providerId="LiveId" clId="{06EBE1E1-0803-440C-9CEA-5DE32B52A3D6}" dt="2022-07-23T10:55:45.939" v="234" actId="478"/>
          <ac:picMkLst>
            <pc:docMk/>
            <pc:sldMk cId="3850388074" sldId="271"/>
            <ac:picMk id="31" creationId="{13CDF7C3-05C5-9A5B-289B-8B4747131FDF}"/>
          </ac:picMkLst>
        </pc:picChg>
        <pc:picChg chg="add mod modCrop">
          <ac:chgData name="Trang Ha" userId="270efafb50020bd6" providerId="LiveId" clId="{06EBE1E1-0803-440C-9CEA-5DE32B52A3D6}" dt="2022-07-23T11:15:14.755" v="811" actId="1076"/>
          <ac:picMkLst>
            <pc:docMk/>
            <pc:sldMk cId="3850388074" sldId="271"/>
            <ac:picMk id="32" creationId="{1795563D-005F-A8D3-68FE-79D8ECD04D55}"/>
          </ac:picMkLst>
        </pc:picChg>
        <pc:picChg chg="del">
          <ac:chgData name="Trang Ha" userId="270efafb50020bd6" providerId="LiveId" clId="{06EBE1E1-0803-440C-9CEA-5DE32B52A3D6}" dt="2022-07-23T10:55:45.939" v="234" actId="478"/>
          <ac:picMkLst>
            <pc:docMk/>
            <pc:sldMk cId="3850388074" sldId="271"/>
            <ac:picMk id="33" creationId="{89BE5ECD-372D-1144-CA88-F7770B30D1D7}"/>
          </ac:picMkLst>
        </pc:picChg>
        <pc:picChg chg="del">
          <ac:chgData name="Trang Ha" userId="270efafb50020bd6" providerId="LiveId" clId="{06EBE1E1-0803-440C-9CEA-5DE32B52A3D6}" dt="2022-07-23T10:55:45.939" v="234" actId="478"/>
          <ac:picMkLst>
            <pc:docMk/>
            <pc:sldMk cId="3850388074" sldId="271"/>
            <ac:picMk id="34" creationId="{754CD64A-6D16-0D67-61AA-E25E721EDBDD}"/>
          </ac:picMkLst>
        </pc:picChg>
      </pc:sldChg>
    </pc:docChg>
  </pc:docChgLst>
  <pc:docChgLst>
    <pc:chgData name="Trang Ha" userId="270efafb50020bd6" providerId="LiveId" clId="{337E6CF5-5D2E-4C4C-A71A-514267A7BBAE}"/>
    <pc:docChg chg="undo custSel addSld delSld modSld">
      <pc:chgData name="Trang Ha" userId="270efafb50020bd6" providerId="LiveId" clId="{337E6CF5-5D2E-4C4C-A71A-514267A7BBAE}" dt="2022-07-23T01:50:34.929" v="2023" actId="47"/>
      <pc:docMkLst>
        <pc:docMk/>
      </pc:docMkLst>
      <pc:sldChg chg="modSp mod">
        <pc:chgData name="Trang Ha" userId="270efafb50020bd6" providerId="LiveId" clId="{337E6CF5-5D2E-4C4C-A71A-514267A7BBAE}" dt="2022-07-23T00:11:35.989" v="120" actId="1076"/>
        <pc:sldMkLst>
          <pc:docMk/>
          <pc:sldMk cId="562573195" sldId="256"/>
        </pc:sldMkLst>
        <pc:spChg chg="mod">
          <ac:chgData name="Trang Ha" userId="270efafb50020bd6" providerId="LiveId" clId="{337E6CF5-5D2E-4C4C-A71A-514267A7BBAE}" dt="2022-07-23T00:11:30.932" v="119" actId="20577"/>
          <ac:spMkLst>
            <pc:docMk/>
            <pc:sldMk cId="562573195" sldId="256"/>
            <ac:spMk id="10" creationId="{00000000-0000-0000-0000-000000000000}"/>
          </ac:spMkLst>
        </pc:spChg>
        <pc:picChg chg="mod">
          <ac:chgData name="Trang Ha" userId="270efafb50020bd6" providerId="LiveId" clId="{337E6CF5-5D2E-4C4C-A71A-514267A7BBAE}" dt="2022-07-23T00:11:35.989" v="120" actId="1076"/>
          <ac:picMkLst>
            <pc:docMk/>
            <pc:sldMk cId="562573195" sldId="256"/>
            <ac:picMk id="12" creationId="{00000000-0000-0000-0000-000000000000}"/>
          </ac:picMkLst>
        </pc:picChg>
      </pc:sldChg>
      <pc:sldChg chg="addSp delSp modSp mod">
        <pc:chgData name="Trang Ha" userId="270efafb50020bd6" providerId="LiveId" clId="{337E6CF5-5D2E-4C4C-A71A-514267A7BBAE}" dt="2022-07-23T00:13:55.686" v="243"/>
        <pc:sldMkLst>
          <pc:docMk/>
          <pc:sldMk cId="2365650238" sldId="258"/>
        </pc:sldMkLst>
        <pc:spChg chg="mod">
          <ac:chgData name="Trang Ha" userId="270efafb50020bd6" providerId="LiveId" clId="{337E6CF5-5D2E-4C4C-A71A-514267A7BBAE}" dt="2022-07-23T00:12:13.990" v="229" actId="20577"/>
          <ac:spMkLst>
            <pc:docMk/>
            <pc:sldMk cId="2365650238" sldId="258"/>
            <ac:spMk id="7" creationId="{00000000-0000-0000-0000-000000000000}"/>
          </ac:spMkLst>
        </pc:spChg>
        <pc:picChg chg="del">
          <ac:chgData name="Trang Ha" userId="270efafb50020bd6" providerId="LiveId" clId="{337E6CF5-5D2E-4C4C-A71A-514267A7BBAE}" dt="2022-07-23T00:13:11.976" v="230" actId="478"/>
          <ac:picMkLst>
            <pc:docMk/>
            <pc:sldMk cId="2365650238" sldId="258"/>
            <ac:picMk id="9" creationId="{2052C995-0A09-25F6-656A-5475B138E63A}"/>
          </ac:picMkLst>
        </pc:picChg>
        <pc:picChg chg="add mod modCrop">
          <ac:chgData name="Trang Ha" userId="270efafb50020bd6" providerId="LiveId" clId="{337E6CF5-5D2E-4C4C-A71A-514267A7BBAE}" dt="2022-07-23T00:13:55.686" v="243"/>
          <ac:picMkLst>
            <pc:docMk/>
            <pc:sldMk cId="2365650238" sldId="258"/>
            <ac:picMk id="10" creationId="{99FDAD47-F02A-8A40-00AF-1FFFB080CBD9}"/>
          </ac:picMkLst>
        </pc:picChg>
      </pc:sldChg>
      <pc:sldChg chg="addSp delSp modSp mod delAnim modAnim">
        <pc:chgData name="Trang Ha" userId="270efafb50020bd6" providerId="LiveId" clId="{337E6CF5-5D2E-4C4C-A71A-514267A7BBAE}" dt="2022-07-23T01:16:51.896" v="1266" actId="14100"/>
        <pc:sldMkLst>
          <pc:docMk/>
          <pc:sldMk cId="2720404043" sldId="259"/>
        </pc:sldMkLst>
        <pc:spChg chg="add mod">
          <ac:chgData name="Trang Ha" userId="270efafb50020bd6" providerId="LiveId" clId="{337E6CF5-5D2E-4C4C-A71A-514267A7BBAE}" dt="2022-07-23T01:02:07.064" v="906" actId="14100"/>
          <ac:spMkLst>
            <pc:docMk/>
            <pc:sldMk cId="2720404043" sldId="259"/>
            <ac:spMk id="10" creationId="{78072A15-F741-107F-FA51-AC42C963E7F8}"/>
          </ac:spMkLst>
        </pc:spChg>
        <pc:spChg chg="add del mod">
          <ac:chgData name="Trang Ha" userId="270efafb50020bd6" providerId="LiveId" clId="{337E6CF5-5D2E-4C4C-A71A-514267A7BBAE}" dt="2022-07-23T01:03:13.109" v="943" actId="478"/>
          <ac:spMkLst>
            <pc:docMk/>
            <pc:sldMk cId="2720404043" sldId="259"/>
            <ac:spMk id="11" creationId="{76FCBDF2-960A-7557-D747-B34309A69D2B}"/>
          </ac:spMkLst>
        </pc:spChg>
        <pc:spChg chg="del mod">
          <ac:chgData name="Trang Ha" userId="270efafb50020bd6" providerId="LiveId" clId="{337E6CF5-5D2E-4C4C-A71A-514267A7BBAE}" dt="2022-07-23T00:39:28.958" v="758" actId="478"/>
          <ac:spMkLst>
            <pc:docMk/>
            <pc:sldMk cId="2720404043" sldId="259"/>
            <ac:spMk id="12" creationId="{F9DEE72D-DA82-7B2A-8B0E-65FDBE738A36}"/>
          </ac:spMkLst>
        </pc:spChg>
        <pc:spChg chg="del">
          <ac:chgData name="Trang Ha" userId="270efafb50020bd6" providerId="LiveId" clId="{337E6CF5-5D2E-4C4C-A71A-514267A7BBAE}" dt="2022-07-23T00:39:11.834" v="753" actId="478"/>
          <ac:spMkLst>
            <pc:docMk/>
            <pc:sldMk cId="2720404043" sldId="259"/>
            <ac:spMk id="19" creationId="{92BB646E-23F5-BCB9-E71E-4139A8A4506B}"/>
          </ac:spMkLst>
        </pc:spChg>
        <pc:spChg chg="del">
          <ac:chgData name="Trang Ha" userId="270efafb50020bd6" providerId="LiveId" clId="{337E6CF5-5D2E-4C4C-A71A-514267A7BBAE}" dt="2022-07-23T00:41:04.733" v="763" actId="478"/>
          <ac:spMkLst>
            <pc:docMk/>
            <pc:sldMk cId="2720404043" sldId="259"/>
            <ac:spMk id="20" creationId="{45ED4585-7A3F-8618-AF2D-F09B7F6BFF9E}"/>
          </ac:spMkLst>
        </pc:spChg>
        <pc:spChg chg="del">
          <ac:chgData name="Trang Ha" userId="270efafb50020bd6" providerId="LiveId" clId="{337E6CF5-5D2E-4C4C-A71A-514267A7BBAE}" dt="2022-07-23T00:41:03.712" v="762" actId="478"/>
          <ac:spMkLst>
            <pc:docMk/>
            <pc:sldMk cId="2720404043" sldId="259"/>
            <ac:spMk id="21" creationId="{4347D19C-CE02-CDF4-1229-F1E819C97D4C}"/>
          </ac:spMkLst>
        </pc:spChg>
        <pc:spChg chg="del">
          <ac:chgData name="Trang Ha" userId="270efafb50020bd6" providerId="LiveId" clId="{337E6CF5-5D2E-4C4C-A71A-514267A7BBAE}" dt="2022-07-23T00:41:01.292" v="761" actId="478"/>
          <ac:spMkLst>
            <pc:docMk/>
            <pc:sldMk cId="2720404043" sldId="259"/>
            <ac:spMk id="22" creationId="{C67494DF-65BE-5817-2199-8BC83E68576B}"/>
          </ac:spMkLst>
        </pc:spChg>
        <pc:spChg chg="add mod">
          <ac:chgData name="Trang Ha" userId="270efafb50020bd6" providerId="LiveId" clId="{337E6CF5-5D2E-4C4C-A71A-514267A7BBAE}" dt="2022-07-23T00:39:12.928" v="754"/>
          <ac:spMkLst>
            <pc:docMk/>
            <pc:sldMk cId="2720404043" sldId="259"/>
            <ac:spMk id="23" creationId="{45787B8C-7823-6E07-A856-80DD5045A972}"/>
          </ac:spMkLst>
        </pc:spChg>
        <pc:spChg chg="add del mod">
          <ac:chgData name="Trang Ha" userId="270efafb50020bd6" providerId="LiveId" clId="{337E6CF5-5D2E-4C4C-A71A-514267A7BBAE}" dt="2022-07-23T01:03:17.326" v="945"/>
          <ac:spMkLst>
            <pc:docMk/>
            <pc:sldMk cId="2720404043" sldId="259"/>
            <ac:spMk id="28" creationId="{69B5F8AB-A906-D248-6BDA-F547E3B918F5}"/>
          </ac:spMkLst>
        </pc:spChg>
        <pc:spChg chg="add mod">
          <ac:chgData name="Trang Ha" userId="270efafb50020bd6" providerId="LiveId" clId="{337E6CF5-5D2E-4C4C-A71A-514267A7BBAE}" dt="2022-07-23T01:10:42.862" v="1117" actId="1076"/>
          <ac:spMkLst>
            <pc:docMk/>
            <pc:sldMk cId="2720404043" sldId="259"/>
            <ac:spMk id="29" creationId="{A9E6914E-E1E2-C6DF-D3CA-21D7136A2109}"/>
          </ac:spMkLst>
        </pc:spChg>
        <pc:spChg chg="add mod">
          <ac:chgData name="Trang Ha" userId="270efafb50020bd6" providerId="LiveId" clId="{337E6CF5-5D2E-4C4C-A71A-514267A7BBAE}" dt="2022-07-23T01:06:58.562" v="990" actId="1038"/>
          <ac:spMkLst>
            <pc:docMk/>
            <pc:sldMk cId="2720404043" sldId="259"/>
            <ac:spMk id="30" creationId="{D88D4A9F-3D89-604D-DFC4-9C394A8D551A}"/>
          </ac:spMkLst>
        </pc:spChg>
        <pc:spChg chg="add mod">
          <ac:chgData name="Trang Ha" userId="270efafb50020bd6" providerId="LiveId" clId="{337E6CF5-5D2E-4C4C-A71A-514267A7BBAE}" dt="2022-07-23T01:11:07.348" v="1134" actId="20577"/>
          <ac:spMkLst>
            <pc:docMk/>
            <pc:sldMk cId="2720404043" sldId="259"/>
            <ac:spMk id="31" creationId="{B6C7253E-517D-5910-2C4B-FEC5EE9BA9B0}"/>
          </ac:spMkLst>
        </pc:spChg>
        <pc:spChg chg="add mod">
          <ac:chgData name="Trang Ha" userId="270efafb50020bd6" providerId="LiveId" clId="{337E6CF5-5D2E-4C4C-A71A-514267A7BBAE}" dt="2022-07-23T01:11:19.513" v="1161" actId="20577"/>
          <ac:spMkLst>
            <pc:docMk/>
            <pc:sldMk cId="2720404043" sldId="259"/>
            <ac:spMk id="32" creationId="{C01B26CA-7947-5CA7-E56F-477130F70BD5}"/>
          </ac:spMkLst>
        </pc:spChg>
        <pc:spChg chg="add mod">
          <ac:chgData name="Trang Ha" userId="270efafb50020bd6" providerId="LiveId" clId="{337E6CF5-5D2E-4C4C-A71A-514267A7BBAE}" dt="2022-07-23T01:07:50.979" v="1091" actId="1035"/>
          <ac:spMkLst>
            <pc:docMk/>
            <pc:sldMk cId="2720404043" sldId="259"/>
            <ac:spMk id="33" creationId="{C92DFFB1-20FB-FBF4-68E8-7CA61D50789A}"/>
          </ac:spMkLst>
        </pc:spChg>
        <pc:spChg chg="del">
          <ac:chgData name="Trang Ha" userId="270efafb50020bd6" providerId="LiveId" clId="{337E6CF5-5D2E-4C4C-A71A-514267A7BBAE}" dt="2022-07-23T00:39:21.431" v="755" actId="478"/>
          <ac:spMkLst>
            <pc:docMk/>
            <pc:sldMk cId="2720404043" sldId="259"/>
            <ac:spMk id="34" creationId="{0A8508F1-1576-F5ED-7778-A565A5BD9BB5}"/>
          </ac:spMkLst>
        </pc:spChg>
        <pc:spChg chg="del">
          <ac:chgData name="Trang Ha" userId="270efafb50020bd6" providerId="LiveId" clId="{337E6CF5-5D2E-4C4C-A71A-514267A7BBAE}" dt="2022-07-23T00:39:21.431" v="755" actId="478"/>
          <ac:spMkLst>
            <pc:docMk/>
            <pc:sldMk cId="2720404043" sldId="259"/>
            <ac:spMk id="35" creationId="{1C875FF0-2C62-1ABA-E7FA-6A9714337950}"/>
          </ac:spMkLst>
        </pc:spChg>
        <pc:spChg chg="add mod">
          <ac:chgData name="Trang Ha" userId="270efafb50020bd6" providerId="LiveId" clId="{337E6CF5-5D2E-4C4C-A71A-514267A7BBAE}" dt="2022-07-23T01:07:57.292" v="1093" actId="20577"/>
          <ac:spMkLst>
            <pc:docMk/>
            <pc:sldMk cId="2720404043" sldId="259"/>
            <ac:spMk id="36" creationId="{3451F8C6-A0B0-4625-60C4-DCAD7EE09517}"/>
          </ac:spMkLst>
        </pc:spChg>
        <pc:spChg chg="del">
          <ac:chgData name="Trang Ha" userId="270efafb50020bd6" providerId="LiveId" clId="{337E6CF5-5D2E-4C4C-A71A-514267A7BBAE}" dt="2022-07-23T00:39:21.431" v="755" actId="478"/>
          <ac:spMkLst>
            <pc:docMk/>
            <pc:sldMk cId="2720404043" sldId="259"/>
            <ac:spMk id="37" creationId="{7990F48A-D32D-08D8-32C0-ABA007E8AF61}"/>
          </ac:spMkLst>
        </pc:spChg>
        <pc:spChg chg="add mod">
          <ac:chgData name="Trang Ha" userId="270efafb50020bd6" providerId="LiveId" clId="{337E6CF5-5D2E-4C4C-A71A-514267A7BBAE}" dt="2022-07-23T01:12:27.164" v="1202" actId="20577"/>
          <ac:spMkLst>
            <pc:docMk/>
            <pc:sldMk cId="2720404043" sldId="259"/>
            <ac:spMk id="38" creationId="{B342C15F-8741-C9C7-F7ED-89A04CDD5A7E}"/>
          </ac:spMkLst>
        </pc:spChg>
        <pc:spChg chg="add mod">
          <ac:chgData name="Trang Ha" userId="270efafb50020bd6" providerId="LiveId" clId="{337E6CF5-5D2E-4C4C-A71A-514267A7BBAE}" dt="2022-07-23T01:11:55.825" v="1200" actId="20577"/>
          <ac:spMkLst>
            <pc:docMk/>
            <pc:sldMk cId="2720404043" sldId="259"/>
            <ac:spMk id="39" creationId="{96971C66-60A1-3982-6EFE-7A36B79A87BD}"/>
          </ac:spMkLst>
        </pc:spChg>
        <pc:spChg chg="del">
          <ac:chgData name="Trang Ha" userId="270efafb50020bd6" providerId="LiveId" clId="{337E6CF5-5D2E-4C4C-A71A-514267A7BBAE}" dt="2022-07-23T00:39:21.431" v="755" actId="478"/>
          <ac:spMkLst>
            <pc:docMk/>
            <pc:sldMk cId="2720404043" sldId="259"/>
            <ac:spMk id="40" creationId="{8737E6C8-0207-3B66-FA1F-BE3C58993AAF}"/>
          </ac:spMkLst>
        </pc:spChg>
        <pc:spChg chg="del">
          <ac:chgData name="Trang Ha" userId="270efafb50020bd6" providerId="LiveId" clId="{337E6CF5-5D2E-4C4C-A71A-514267A7BBAE}" dt="2022-07-23T00:39:21.431" v="755" actId="478"/>
          <ac:spMkLst>
            <pc:docMk/>
            <pc:sldMk cId="2720404043" sldId="259"/>
            <ac:spMk id="41" creationId="{2B47FD03-E66F-C9BE-28ED-C637471C72DC}"/>
          </ac:spMkLst>
        </pc:spChg>
        <pc:spChg chg="del">
          <ac:chgData name="Trang Ha" userId="270efafb50020bd6" providerId="LiveId" clId="{337E6CF5-5D2E-4C4C-A71A-514267A7BBAE}" dt="2022-07-23T00:39:21.431" v="755" actId="478"/>
          <ac:spMkLst>
            <pc:docMk/>
            <pc:sldMk cId="2720404043" sldId="259"/>
            <ac:spMk id="42" creationId="{C497CEF2-3DF9-3039-BFE6-B00B8FD9C4F7}"/>
          </ac:spMkLst>
        </pc:spChg>
        <pc:spChg chg="del">
          <ac:chgData name="Trang Ha" userId="270efafb50020bd6" providerId="LiveId" clId="{337E6CF5-5D2E-4C4C-A71A-514267A7BBAE}" dt="2022-07-23T00:39:21.431" v="755" actId="478"/>
          <ac:spMkLst>
            <pc:docMk/>
            <pc:sldMk cId="2720404043" sldId="259"/>
            <ac:spMk id="43" creationId="{C1CE1AA2-8A99-7609-A375-8DE7852B8D36}"/>
          </ac:spMkLst>
        </pc:spChg>
        <pc:spChg chg="del">
          <ac:chgData name="Trang Ha" userId="270efafb50020bd6" providerId="LiveId" clId="{337E6CF5-5D2E-4C4C-A71A-514267A7BBAE}" dt="2022-07-23T00:39:21.431" v="755" actId="478"/>
          <ac:spMkLst>
            <pc:docMk/>
            <pc:sldMk cId="2720404043" sldId="259"/>
            <ac:spMk id="44" creationId="{AD2908A5-F7AE-2110-27E2-8D10D067D2D5}"/>
          </ac:spMkLst>
        </pc:spChg>
        <pc:picChg chg="del">
          <ac:chgData name="Trang Ha" userId="270efafb50020bd6" providerId="LiveId" clId="{337E6CF5-5D2E-4C4C-A71A-514267A7BBAE}" dt="2022-07-23T00:39:23.217" v="756" actId="478"/>
          <ac:picMkLst>
            <pc:docMk/>
            <pc:sldMk cId="2720404043" sldId="259"/>
            <ac:picMk id="8" creationId="{834248BF-6C47-A61B-BD0A-61E3FA061CFC}"/>
          </ac:picMkLst>
        </pc:picChg>
        <pc:picChg chg="add mod modCrop">
          <ac:chgData name="Trang Ha" userId="270efafb50020bd6" providerId="LiveId" clId="{337E6CF5-5D2E-4C4C-A71A-514267A7BBAE}" dt="2022-07-23T01:16:51.896" v="1266" actId="14100"/>
          <ac:picMkLst>
            <pc:docMk/>
            <pc:sldMk cId="2720404043" sldId="259"/>
            <ac:picMk id="9" creationId="{55E1200E-6AD3-F58C-DD01-49670EA026D1}"/>
          </ac:picMkLst>
        </pc:picChg>
        <pc:picChg chg="add del">
          <ac:chgData name="Trang Ha" userId="270efafb50020bd6" providerId="LiveId" clId="{337E6CF5-5D2E-4C4C-A71A-514267A7BBAE}" dt="2022-07-23T00:39:34.627" v="760" actId="478"/>
          <ac:picMkLst>
            <pc:docMk/>
            <pc:sldMk cId="2720404043" sldId="259"/>
            <ac:picMk id="17" creationId="{19AFD16E-A82A-AFD2-67B2-61039B07D171}"/>
          </ac:picMkLst>
        </pc:picChg>
        <pc:picChg chg="add mod modCrop">
          <ac:chgData name="Trang Ha" userId="270efafb50020bd6" providerId="LiveId" clId="{337E6CF5-5D2E-4C4C-A71A-514267A7BBAE}" dt="2022-07-23T01:07:43.786" v="1089" actId="14100"/>
          <ac:picMkLst>
            <pc:docMk/>
            <pc:sldMk cId="2720404043" sldId="259"/>
            <ac:picMk id="26" creationId="{31D8DF3D-502E-0AE2-5F9B-F705CE22230F}"/>
          </ac:picMkLst>
        </pc:picChg>
      </pc:sldChg>
      <pc:sldChg chg="addSp delSp modSp mod delAnim modAnim">
        <pc:chgData name="Trang Ha" userId="270efafb50020bd6" providerId="LiveId" clId="{337E6CF5-5D2E-4C4C-A71A-514267A7BBAE}" dt="2022-07-23T00:38:56.036" v="752" actId="113"/>
        <pc:sldMkLst>
          <pc:docMk/>
          <pc:sldMk cId="1930356161" sldId="266"/>
        </pc:sldMkLst>
        <pc:spChg chg="add del mod">
          <ac:chgData name="Trang Ha" userId="270efafb50020bd6" providerId="LiveId" clId="{337E6CF5-5D2E-4C4C-A71A-514267A7BBAE}" dt="2022-07-23T00:19:29.234" v="281"/>
          <ac:spMkLst>
            <pc:docMk/>
            <pc:sldMk cId="1930356161" sldId="266"/>
            <ac:spMk id="9" creationId="{D5840FCE-583B-0082-EBCD-937CD44F5E5D}"/>
          </ac:spMkLst>
        </pc:spChg>
        <pc:spChg chg="add del mod">
          <ac:chgData name="Trang Ha" userId="270efafb50020bd6" providerId="LiveId" clId="{337E6CF5-5D2E-4C4C-A71A-514267A7BBAE}" dt="2022-07-23T00:21:27.963" v="293"/>
          <ac:spMkLst>
            <pc:docMk/>
            <pc:sldMk cId="1930356161" sldId="266"/>
            <ac:spMk id="10" creationId="{FEC2E534-72FA-5358-CD87-EC776EAFC50C}"/>
          </ac:spMkLst>
        </pc:spChg>
        <pc:spChg chg="add del mod">
          <ac:chgData name="Trang Ha" userId="270efafb50020bd6" providerId="LiveId" clId="{337E6CF5-5D2E-4C4C-A71A-514267A7BBAE}" dt="2022-07-23T00:30:04.575" v="632" actId="21"/>
          <ac:spMkLst>
            <pc:docMk/>
            <pc:sldMk cId="1930356161" sldId="266"/>
            <ac:spMk id="11" creationId="{912BC511-BA25-2AB7-7DE3-FCD1697271CC}"/>
          </ac:spMkLst>
        </pc:spChg>
        <pc:spChg chg="add mod">
          <ac:chgData name="Trang Ha" userId="270efafb50020bd6" providerId="LiveId" clId="{337E6CF5-5D2E-4C4C-A71A-514267A7BBAE}" dt="2022-07-23T00:31:12.139" v="641" actId="14100"/>
          <ac:spMkLst>
            <pc:docMk/>
            <pc:sldMk cId="1930356161" sldId="266"/>
            <ac:spMk id="12" creationId="{02084D00-E58B-C8F8-9B8C-2008832CE66A}"/>
          </ac:spMkLst>
        </pc:spChg>
        <pc:spChg chg="del">
          <ac:chgData name="Trang Ha" userId="270efafb50020bd6" providerId="LiveId" clId="{337E6CF5-5D2E-4C4C-A71A-514267A7BBAE}" dt="2022-07-23T00:15:16.998" v="257" actId="478"/>
          <ac:spMkLst>
            <pc:docMk/>
            <pc:sldMk cId="1930356161" sldId="266"/>
            <ac:spMk id="13" creationId="{D59ECB6D-0308-9F13-DE0C-53974F2966AF}"/>
          </ac:spMkLst>
        </pc:spChg>
        <pc:spChg chg="del">
          <ac:chgData name="Trang Ha" userId="270efafb50020bd6" providerId="LiveId" clId="{337E6CF5-5D2E-4C4C-A71A-514267A7BBAE}" dt="2022-07-23T00:14:57.550" v="254" actId="478"/>
          <ac:spMkLst>
            <pc:docMk/>
            <pc:sldMk cId="1930356161" sldId="266"/>
            <ac:spMk id="14" creationId="{13E9B4DE-F764-45C3-BF66-AF67EF7E9108}"/>
          </ac:spMkLst>
        </pc:spChg>
        <pc:spChg chg="add mod ord">
          <ac:chgData name="Trang Ha" userId="270efafb50020bd6" providerId="LiveId" clId="{337E6CF5-5D2E-4C4C-A71A-514267A7BBAE}" dt="2022-07-23T00:33:18.674" v="656" actId="2085"/>
          <ac:spMkLst>
            <pc:docMk/>
            <pc:sldMk cId="1930356161" sldId="266"/>
            <ac:spMk id="16" creationId="{81B4D7B1-CAFB-FE95-FAD9-1D0FD0A3C0D6}"/>
          </ac:spMkLst>
        </pc:spChg>
        <pc:spChg chg="del">
          <ac:chgData name="Trang Ha" userId="270efafb50020bd6" providerId="LiveId" clId="{337E6CF5-5D2E-4C4C-A71A-514267A7BBAE}" dt="2022-07-23T00:14:40.765" v="244" actId="478"/>
          <ac:spMkLst>
            <pc:docMk/>
            <pc:sldMk cId="1930356161" sldId="266"/>
            <ac:spMk id="27" creationId="{6BE8BEA1-BEF0-6A4D-BF42-7291003ED7BB}"/>
          </ac:spMkLst>
        </pc:spChg>
        <pc:spChg chg="del">
          <ac:chgData name="Trang Ha" userId="270efafb50020bd6" providerId="LiveId" clId="{337E6CF5-5D2E-4C4C-A71A-514267A7BBAE}" dt="2022-07-23T00:15:12.390" v="255" actId="478"/>
          <ac:spMkLst>
            <pc:docMk/>
            <pc:sldMk cId="1930356161" sldId="266"/>
            <ac:spMk id="28" creationId="{F08111B7-6874-4FDE-DC26-D4B8446AFF73}"/>
          </ac:spMkLst>
        </pc:spChg>
        <pc:spChg chg="del">
          <ac:chgData name="Trang Ha" userId="270efafb50020bd6" providerId="LiveId" clId="{337E6CF5-5D2E-4C4C-A71A-514267A7BBAE}" dt="2022-07-23T00:14:57.550" v="254" actId="478"/>
          <ac:spMkLst>
            <pc:docMk/>
            <pc:sldMk cId="1930356161" sldId="266"/>
            <ac:spMk id="34" creationId="{C2FDD5AD-C4C7-D2AC-7C50-2380740D0F30}"/>
          </ac:spMkLst>
        </pc:spChg>
        <pc:spChg chg="del">
          <ac:chgData name="Trang Ha" userId="270efafb50020bd6" providerId="LiveId" clId="{337E6CF5-5D2E-4C4C-A71A-514267A7BBAE}" dt="2022-07-23T00:14:57.550" v="254" actId="478"/>
          <ac:spMkLst>
            <pc:docMk/>
            <pc:sldMk cId="1930356161" sldId="266"/>
            <ac:spMk id="37" creationId="{AD771915-2C50-243F-3699-347DCB4BB7F6}"/>
          </ac:spMkLst>
        </pc:spChg>
        <pc:spChg chg="del">
          <ac:chgData name="Trang Ha" userId="270efafb50020bd6" providerId="LiveId" clId="{337E6CF5-5D2E-4C4C-A71A-514267A7BBAE}" dt="2022-07-23T00:14:57.550" v="254" actId="478"/>
          <ac:spMkLst>
            <pc:docMk/>
            <pc:sldMk cId="1930356161" sldId="266"/>
            <ac:spMk id="38" creationId="{A6B5AB65-CD7B-FE1E-FD07-0CB65DD19C0B}"/>
          </ac:spMkLst>
        </pc:spChg>
        <pc:spChg chg="del">
          <ac:chgData name="Trang Ha" userId="270efafb50020bd6" providerId="LiveId" clId="{337E6CF5-5D2E-4C4C-A71A-514267A7BBAE}" dt="2022-07-23T00:14:57.550" v="254" actId="478"/>
          <ac:spMkLst>
            <pc:docMk/>
            <pc:sldMk cId="1930356161" sldId="266"/>
            <ac:spMk id="39" creationId="{C9C26E05-05AD-03D3-D12A-C6424DAEBB07}"/>
          </ac:spMkLst>
        </pc:spChg>
        <pc:spChg chg="del">
          <ac:chgData name="Trang Ha" userId="270efafb50020bd6" providerId="LiveId" clId="{337E6CF5-5D2E-4C4C-A71A-514267A7BBAE}" dt="2022-07-23T00:14:57.550" v="254" actId="478"/>
          <ac:spMkLst>
            <pc:docMk/>
            <pc:sldMk cId="1930356161" sldId="266"/>
            <ac:spMk id="40" creationId="{D57B836E-5437-1BA3-2B0B-021C9643F699}"/>
          </ac:spMkLst>
        </pc:spChg>
        <pc:spChg chg="del">
          <ac:chgData name="Trang Ha" userId="270efafb50020bd6" providerId="LiveId" clId="{337E6CF5-5D2E-4C4C-A71A-514267A7BBAE}" dt="2022-07-23T00:14:57.550" v="254" actId="478"/>
          <ac:spMkLst>
            <pc:docMk/>
            <pc:sldMk cId="1930356161" sldId="266"/>
            <ac:spMk id="41" creationId="{F43FCE4F-EFAE-E536-226D-5A326B48C453}"/>
          </ac:spMkLst>
        </pc:spChg>
        <pc:spChg chg="add mod">
          <ac:chgData name="Trang Ha" userId="270efafb50020bd6" providerId="LiveId" clId="{337E6CF5-5D2E-4C4C-A71A-514267A7BBAE}" dt="2022-07-23T00:14:45.948" v="253" actId="1036"/>
          <ac:spMkLst>
            <pc:docMk/>
            <pc:sldMk cId="1930356161" sldId="266"/>
            <ac:spMk id="42" creationId="{290AB2AC-C57E-ACB4-969B-888B593EA5EC}"/>
          </ac:spMkLst>
        </pc:spChg>
        <pc:spChg chg="del">
          <ac:chgData name="Trang Ha" userId="270efafb50020bd6" providerId="LiveId" clId="{337E6CF5-5D2E-4C4C-A71A-514267A7BBAE}" dt="2022-07-23T00:14:57.550" v="254" actId="478"/>
          <ac:spMkLst>
            <pc:docMk/>
            <pc:sldMk cId="1930356161" sldId="266"/>
            <ac:spMk id="43" creationId="{6734770D-A120-F600-729C-CB55AFE65363}"/>
          </ac:spMkLst>
        </pc:spChg>
        <pc:spChg chg="del">
          <ac:chgData name="Trang Ha" userId="270efafb50020bd6" providerId="LiveId" clId="{337E6CF5-5D2E-4C4C-A71A-514267A7BBAE}" dt="2022-07-23T00:14:57.550" v="254" actId="478"/>
          <ac:spMkLst>
            <pc:docMk/>
            <pc:sldMk cId="1930356161" sldId="266"/>
            <ac:spMk id="44" creationId="{7517AB99-4E30-10F7-C292-8BD02EFB6B7C}"/>
          </ac:spMkLst>
        </pc:spChg>
        <pc:spChg chg="del">
          <ac:chgData name="Trang Ha" userId="270efafb50020bd6" providerId="LiveId" clId="{337E6CF5-5D2E-4C4C-A71A-514267A7BBAE}" dt="2022-07-23T00:14:57.550" v="254" actId="478"/>
          <ac:spMkLst>
            <pc:docMk/>
            <pc:sldMk cId="1930356161" sldId="266"/>
            <ac:spMk id="45" creationId="{E8009E44-5D79-267E-EC95-F0461423EC73}"/>
          </ac:spMkLst>
        </pc:spChg>
        <pc:spChg chg="del">
          <ac:chgData name="Trang Ha" userId="270efafb50020bd6" providerId="LiveId" clId="{337E6CF5-5D2E-4C4C-A71A-514267A7BBAE}" dt="2022-07-23T00:14:57.550" v="254" actId="478"/>
          <ac:spMkLst>
            <pc:docMk/>
            <pc:sldMk cId="1930356161" sldId="266"/>
            <ac:spMk id="46" creationId="{EA91F682-5CC9-1587-8B8C-EA12AD295892}"/>
          </ac:spMkLst>
        </pc:spChg>
        <pc:spChg chg="del">
          <ac:chgData name="Trang Ha" userId="270efafb50020bd6" providerId="LiveId" clId="{337E6CF5-5D2E-4C4C-A71A-514267A7BBAE}" dt="2022-07-23T00:14:57.550" v="254" actId="478"/>
          <ac:spMkLst>
            <pc:docMk/>
            <pc:sldMk cId="1930356161" sldId="266"/>
            <ac:spMk id="48" creationId="{C709F9A0-5BC3-7BFC-1F08-3C14ADFF53B8}"/>
          </ac:spMkLst>
        </pc:spChg>
        <pc:spChg chg="mod">
          <ac:chgData name="Trang Ha" userId="270efafb50020bd6" providerId="LiveId" clId="{337E6CF5-5D2E-4C4C-A71A-514267A7BBAE}" dt="2022-07-23T00:19:03.992" v="278"/>
          <ac:spMkLst>
            <pc:docMk/>
            <pc:sldMk cId="1930356161" sldId="266"/>
            <ac:spMk id="49" creationId="{1A0251C1-34D8-CB5F-1D19-077A552DBFCD}"/>
          </ac:spMkLst>
        </pc:spChg>
        <pc:spChg chg="del">
          <ac:chgData name="Trang Ha" userId="270efafb50020bd6" providerId="LiveId" clId="{337E6CF5-5D2E-4C4C-A71A-514267A7BBAE}" dt="2022-07-23T00:14:57.550" v="254" actId="478"/>
          <ac:spMkLst>
            <pc:docMk/>
            <pc:sldMk cId="1930356161" sldId="266"/>
            <ac:spMk id="50" creationId="{4147A5EB-CB12-1CF6-ECB9-7E5C6078B98A}"/>
          </ac:spMkLst>
        </pc:spChg>
        <pc:spChg chg="del">
          <ac:chgData name="Trang Ha" userId="270efafb50020bd6" providerId="LiveId" clId="{337E6CF5-5D2E-4C4C-A71A-514267A7BBAE}" dt="2022-07-23T00:14:57.550" v="254" actId="478"/>
          <ac:spMkLst>
            <pc:docMk/>
            <pc:sldMk cId="1930356161" sldId="266"/>
            <ac:spMk id="54" creationId="{B2BEAEE7-E4EA-5425-8CC8-6920762EAA74}"/>
          </ac:spMkLst>
        </pc:spChg>
        <pc:spChg chg="del">
          <ac:chgData name="Trang Ha" userId="270efafb50020bd6" providerId="LiveId" clId="{337E6CF5-5D2E-4C4C-A71A-514267A7BBAE}" dt="2022-07-23T00:15:14.824" v="256" actId="478"/>
          <ac:spMkLst>
            <pc:docMk/>
            <pc:sldMk cId="1930356161" sldId="266"/>
            <ac:spMk id="56" creationId="{3DC30DF8-E9DC-0803-CF1F-3243C6ED19EC}"/>
          </ac:spMkLst>
        </pc:spChg>
        <pc:spChg chg="del">
          <ac:chgData name="Trang Ha" userId="270efafb50020bd6" providerId="LiveId" clId="{337E6CF5-5D2E-4C4C-A71A-514267A7BBAE}" dt="2022-07-23T00:15:12.390" v="255" actId="478"/>
          <ac:spMkLst>
            <pc:docMk/>
            <pc:sldMk cId="1930356161" sldId="266"/>
            <ac:spMk id="58" creationId="{00248BC2-BA01-9560-5A59-5DBE6065570C}"/>
          </ac:spMkLst>
        </pc:spChg>
        <pc:spChg chg="mod">
          <ac:chgData name="Trang Ha" userId="270efafb50020bd6" providerId="LiveId" clId="{337E6CF5-5D2E-4C4C-A71A-514267A7BBAE}" dt="2022-07-23T00:20:59.624" v="290"/>
          <ac:spMkLst>
            <pc:docMk/>
            <pc:sldMk cId="1930356161" sldId="266"/>
            <ac:spMk id="62" creationId="{030B23D5-8F55-5017-4422-6D0B02A53981}"/>
          </ac:spMkLst>
        </pc:spChg>
        <pc:spChg chg="mod">
          <ac:chgData name="Trang Ha" userId="270efafb50020bd6" providerId="LiveId" clId="{337E6CF5-5D2E-4C4C-A71A-514267A7BBAE}" dt="2022-07-23T00:21:14.847" v="292"/>
          <ac:spMkLst>
            <pc:docMk/>
            <pc:sldMk cId="1930356161" sldId="266"/>
            <ac:spMk id="63" creationId="{D579C126-8139-B3C0-580D-CD6227EEBEA4}"/>
          </ac:spMkLst>
        </pc:spChg>
        <pc:spChg chg="add del mod">
          <ac:chgData name="Trang Ha" userId="270efafb50020bd6" providerId="LiveId" clId="{337E6CF5-5D2E-4C4C-A71A-514267A7BBAE}" dt="2022-07-23T00:30:04.575" v="632" actId="21"/>
          <ac:spMkLst>
            <pc:docMk/>
            <pc:sldMk cId="1930356161" sldId="266"/>
            <ac:spMk id="67" creationId="{B52A4518-55AC-2DDA-2755-D5A6F53BF5A6}"/>
          </ac:spMkLst>
        </pc:spChg>
        <pc:spChg chg="add del mod">
          <ac:chgData name="Trang Ha" userId="270efafb50020bd6" providerId="LiveId" clId="{337E6CF5-5D2E-4C4C-A71A-514267A7BBAE}" dt="2022-07-23T00:30:04.575" v="632" actId="21"/>
          <ac:spMkLst>
            <pc:docMk/>
            <pc:sldMk cId="1930356161" sldId="266"/>
            <ac:spMk id="68" creationId="{BEC1251A-6460-76FE-2E43-7C1FD020C1ED}"/>
          </ac:spMkLst>
        </pc:spChg>
        <pc:spChg chg="add mod">
          <ac:chgData name="Trang Ha" userId="270efafb50020bd6" providerId="LiveId" clId="{337E6CF5-5D2E-4C4C-A71A-514267A7BBAE}" dt="2022-07-23T00:38:56.036" v="752" actId="113"/>
          <ac:spMkLst>
            <pc:docMk/>
            <pc:sldMk cId="1930356161" sldId="266"/>
            <ac:spMk id="69" creationId="{CA577FC1-DCCB-71BE-75A3-4E3B6A816FAD}"/>
          </ac:spMkLst>
        </pc:spChg>
        <pc:spChg chg="add mod">
          <ac:chgData name="Trang Ha" userId="270efafb50020bd6" providerId="LiveId" clId="{337E6CF5-5D2E-4C4C-A71A-514267A7BBAE}" dt="2022-07-23T00:31:28.461" v="645" actId="14100"/>
          <ac:spMkLst>
            <pc:docMk/>
            <pc:sldMk cId="1930356161" sldId="266"/>
            <ac:spMk id="70" creationId="{10EBEEA2-EFF8-3ED0-8A3A-96B311686EE4}"/>
          </ac:spMkLst>
        </pc:spChg>
        <pc:spChg chg="add mod">
          <ac:chgData name="Trang Ha" userId="270efafb50020bd6" providerId="LiveId" clId="{337E6CF5-5D2E-4C4C-A71A-514267A7BBAE}" dt="2022-07-23T00:31:36.173" v="646" actId="1076"/>
          <ac:spMkLst>
            <pc:docMk/>
            <pc:sldMk cId="1930356161" sldId="266"/>
            <ac:spMk id="71" creationId="{AF27ED6C-4179-61B1-61A7-152690CFB0E5}"/>
          </ac:spMkLst>
        </pc:spChg>
        <pc:spChg chg="add mod">
          <ac:chgData name="Trang Ha" userId="270efafb50020bd6" providerId="LiveId" clId="{337E6CF5-5D2E-4C4C-A71A-514267A7BBAE}" dt="2022-07-23T00:38:40.848" v="748" actId="207"/>
          <ac:spMkLst>
            <pc:docMk/>
            <pc:sldMk cId="1930356161" sldId="266"/>
            <ac:spMk id="72" creationId="{F2F8DF38-EBD3-0569-08EA-BB02B8118CDC}"/>
          </ac:spMkLst>
        </pc:spChg>
        <pc:picChg chg="add del mod">
          <ac:chgData name="Trang Ha" userId="270efafb50020bd6" providerId="LiveId" clId="{337E6CF5-5D2E-4C4C-A71A-514267A7BBAE}" dt="2022-07-23T00:19:29.234" v="281"/>
          <ac:picMkLst>
            <pc:docMk/>
            <pc:sldMk cId="1930356161" sldId="266"/>
            <ac:picMk id="8" creationId="{DBA285AD-2875-6D7F-1DA5-785A4CBAB5B9}"/>
          </ac:picMkLst>
        </pc:picChg>
        <pc:picChg chg="add mod">
          <ac:chgData name="Trang Ha" userId="270efafb50020bd6" providerId="LiveId" clId="{337E6CF5-5D2E-4C4C-A71A-514267A7BBAE}" dt="2022-07-23T00:30:19.042" v="635" actId="1076"/>
          <ac:picMkLst>
            <pc:docMk/>
            <pc:sldMk cId="1930356161" sldId="266"/>
            <ac:picMk id="15" creationId="{B5C04E86-4B38-B925-D4D8-69A0EA06C76D}"/>
          </ac:picMkLst>
        </pc:picChg>
        <pc:picChg chg="add mod modCrop">
          <ac:chgData name="Trang Ha" userId="270efafb50020bd6" providerId="LiveId" clId="{337E6CF5-5D2E-4C4C-A71A-514267A7BBAE}" dt="2022-07-23T00:38:18.566" v="743" actId="1076"/>
          <ac:picMkLst>
            <pc:docMk/>
            <pc:sldMk cId="1930356161" sldId="266"/>
            <ac:picMk id="18" creationId="{5769543E-77AF-DF62-A1DB-11ED265DEC46}"/>
          </ac:picMkLst>
        </pc:picChg>
        <pc:picChg chg="mod">
          <ac:chgData name="Trang Ha" userId="270efafb50020bd6" providerId="LiveId" clId="{337E6CF5-5D2E-4C4C-A71A-514267A7BBAE}" dt="2022-07-23T00:17:47.046" v="269"/>
          <ac:picMkLst>
            <pc:docMk/>
            <pc:sldMk cId="1930356161" sldId="266"/>
            <ac:picMk id="47" creationId="{DE41D997-4953-DD6D-EDDB-9CCE6BE36BFC}"/>
          </ac:picMkLst>
        </pc:picChg>
        <pc:picChg chg="add del mod">
          <ac:chgData name="Trang Ha" userId="270efafb50020bd6" providerId="LiveId" clId="{337E6CF5-5D2E-4C4C-A71A-514267A7BBAE}" dt="2022-07-23T00:21:27.963" v="293"/>
          <ac:picMkLst>
            <pc:docMk/>
            <pc:sldMk cId="1930356161" sldId="266"/>
            <ac:picMk id="53" creationId="{0DE71C6B-15DE-8B8C-5FA9-22EA8F7352E1}"/>
          </ac:picMkLst>
        </pc:picChg>
        <pc:picChg chg="add del mod">
          <ac:chgData name="Trang Ha" userId="270efafb50020bd6" providerId="LiveId" clId="{337E6CF5-5D2E-4C4C-A71A-514267A7BBAE}" dt="2022-07-23T00:30:04.575" v="632" actId="21"/>
          <ac:picMkLst>
            <pc:docMk/>
            <pc:sldMk cId="1930356161" sldId="266"/>
            <ac:picMk id="60" creationId="{876E0DD6-5A06-4A0D-FFEE-A6E1A03C9631}"/>
          </ac:picMkLst>
        </pc:picChg>
        <pc:picChg chg="mod">
          <ac:chgData name="Trang Ha" userId="270efafb50020bd6" providerId="LiveId" clId="{337E6CF5-5D2E-4C4C-A71A-514267A7BBAE}" dt="2022-07-23T00:20:45.391" v="288"/>
          <ac:picMkLst>
            <pc:docMk/>
            <pc:sldMk cId="1930356161" sldId="266"/>
            <ac:picMk id="61" creationId="{3ED767A2-9A7E-B28E-E940-3A9B38E716A5}"/>
          </ac:picMkLst>
        </pc:picChg>
        <pc:picChg chg="del mod modCrop">
          <ac:chgData name="Trang Ha" userId="270efafb50020bd6" providerId="LiveId" clId="{337E6CF5-5D2E-4C4C-A71A-514267A7BBAE}" dt="2022-07-23T00:35:00.406" v="724" actId="478"/>
          <ac:picMkLst>
            <pc:docMk/>
            <pc:sldMk cId="1930356161" sldId="266"/>
            <ac:picMk id="64" creationId="{A2D9A511-90FC-8342-D033-253580F27970}"/>
          </ac:picMkLst>
        </pc:picChg>
        <pc:picChg chg="del mod">
          <ac:chgData name="Trang Ha" userId="270efafb50020bd6" providerId="LiveId" clId="{337E6CF5-5D2E-4C4C-A71A-514267A7BBAE}" dt="2022-07-23T00:28:55.699" v="623" actId="478"/>
          <ac:picMkLst>
            <pc:docMk/>
            <pc:sldMk cId="1930356161" sldId="266"/>
            <ac:picMk id="65" creationId="{0D71DED9-AA73-8908-74FA-EBD39CFF2763}"/>
          </ac:picMkLst>
        </pc:picChg>
        <pc:picChg chg="del mod">
          <ac:chgData name="Trang Ha" userId="270efafb50020bd6" providerId="LiveId" clId="{337E6CF5-5D2E-4C4C-A71A-514267A7BBAE}" dt="2022-07-23T00:22:00.700" v="301" actId="478"/>
          <ac:picMkLst>
            <pc:docMk/>
            <pc:sldMk cId="1930356161" sldId="266"/>
            <ac:picMk id="66" creationId="{9652BDB6-2D16-D61C-8901-AAC85ACADCBD}"/>
          </ac:picMkLst>
        </pc:picChg>
        <pc:picChg chg="add mod modCrop">
          <ac:chgData name="Trang Ha" userId="270efafb50020bd6" providerId="LiveId" clId="{337E6CF5-5D2E-4C4C-A71A-514267A7BBAE}" dt="2022-07-23T00:38:21.703" v="744" actId="1076"/>
          <ac:picMkLst>
            <pc:docMk/>
            <pc:sldMk cId="1930356161" sldId="266"/>
            <ac:picMk id="73" creationId="{EC7C7B7C-793C-AAD7-316F-5237A646D095}"/>
          </ac:picMkLst>
        </pc:picChg>
        <pc:inkChg chg="del">
          <ac:chgData name="Trang Ha" userId="270efafb50020bd6" providerId="LiveId" clId="{337E6CF5-5D2E-4C4C-A71A-514267A7BBAE}" dt="2022-07-23T00:14:57.550" v="254" actId="478"/>
          <ac:inkMkLst>
            <pc:docMk/>
            <pc:sldMk cId="1930356161" sldId="266"/>
            <ac:inkMk id="29" creationId="{105BEF81-1572-7245-304D-26A9DE367148}"/>
          </ac:inkMkLst>
        </pc:inkChg>
        <pc:inkChg chg="del">
          <ac:chgData name="Trang Ha" userId="270efafb50020bd6" providerId="LiveId" clId="{337E6CF5-5D2E-4C4C-A71A-514267A7BBAE}" dt="2022-07-23T00:14:57.550" v="254" actId="478"/>
          <ac:inkMkLst>
            <pc:docMk/>
            <pc:sldMk cId="1930356161" sldId="266"/>
            <ac:inkMk id="31" creationId="{E94453E8-EAD4-5B98-1208-B16355719B2C}"/>
          </ac:inkMkLst>
        </pc:inkChg>
        <pc:inkChg chg="del">
          <ac:chgData name="Trang Ha" userId="270efafb50020bd6" providerId="LiveId" clId="{337E6CF5-5D2E-4C4C-A71A-514267A7BBAE}" dt="2022-07-23T00:14:57.550" v="254" actId="478"/>
          <ac:inkMkLst>
            <pc:docMk/>
            <pc:sldMk cId="1930356161" sldId="266"/>
            <ac:inkMk id="32" creationId="{B2A170F6-3113-9F0C-408F-86C52E59B327}"/>
          </ac:inkMkLst>
        </pc:inkChg>
        <pc:inkChg chg="del">
          <ac:chgData name="Trang Ha" userId="270efafb50020bd6" providerId="LiveId" clId="{337E6CF5-5D2E-4C4C-A71A-514267A7BBAE}" dt="2022-07-23T00:14:57.550" v="254" actId="478"/>
          <ac:inkMkLst>
            <pc:docMk/>
            <pc:sldMk cId="1930356161" sldId="266"/>
            <ac:inkMk id="33" creationId="{5A1EF840-055E-8426-DC57-B023F1AD515A}"/>
          </ac:inkMkLst>
        </pc:inkChg>
        <pc:inkChg chg="del">
          <ac:chgData name="Trang Ha" userId="270efafb50020bd6" providerId="LiveId" clId="{337E6CF5-5D2E-4C4C-A71A-514267A7BBAE}" dt="2022-07-23T00:14:57.550" v="254" actId="478"/>
          <ac:inkMkLst>
            <pc:docMk/>
            <pc:sldMk cId="1930356161" sldId="266"/>
            <ac:inkMk id="35" creationId="{3E0A4922-E76C-2981-2C6D-54718C1D1F7C}"/>
          </ac:inkMkLst>
        </pc:inkChg>
        <pc:inkChg chg="del">
          <ac:chgData name="Trang Ha" userId="270efafb50020bd6" providerId="LiveId" clId="{337E6CF5-5D2E-4C4C-A71A-514267A7BBAE}" dt="2022-07-23T00:14:57.550" v="254" actId="478"/>
          <ac:inkMkLst>
            <pc:docMk/>
            <pc:sldMk cId="1930356161" sldId="266"/>
            <ac:inkMk id="36" creationId="{A4C318E3-AF9B-1982-745B-27B9086D1933}"/>
          </ac:inkMkLst>
        </pc:inkChg>
        <pc:inkChg chg="del">
          <ac:chgData name="Trang Ha" userId="270efafb50020bd6" providerId="LiveId" clId="{337E6CF5-5D2E-4C4C-A71A-514267A7BBAE}" dt="2022-07-23T00:14:57.550" v="254" actId="478"/>
          <ac:inkMkLst>
            <pc:docMk/>
            <pc:sldMk cId="1930356161" sldId="266"/>
            <ac:inkMk id="51" creationId="{7C32A367-7767-3619-CCD9-CE9E9597F605}"/>
          </ac:inkMkLst>
        </pc:inkChg>
        <pc:inkChg chg="del">
          <ac:chgData name="Trang Ha" userId="270efafb50020bd6" providerId="LiveId" clId="{337E6CF5-5D2E-4C4C-A71A-514267A7BBAE}" dt="2022-07-23T00:14:57.550" v="254" actId="478"/>
          <ac:inkMkLst>
            <pc:docMk/>
            <pc:sldMk cId="1930356161" sldId="266"/>
            <ac:inkMk id="52" creationId="{36C67A6E-9833-C4E7-8AC3-61AF9340445D}"/>
          </ac:inkMkLst>
        </pc:inkChg>
        <pc:inkChg chg="del">
          <ac:chgData name="Trang Ha" userId="270efafb50020bd6" providerId="LiveId" clId="{337E6CF5-5D2E-4C4C-A71A-514267A7BBAE}" dt="2022-07-23T00:14:57.550" v="254" actId="478"/>
          <ac:inkMkLst>
            <pc:docMk/>
            <pc:sldMk cId="1930356161" sldId="266"/>
            <ac:inkMk id="55" creationId="{0A0EE147-35F7-F75F-92EF-9DE96CF040AA}"/>
          </ac:inkMkLst>
        </pc:inkChg>
        <pc:inkChg chg="del">
          <ac:chgData name="Trang Ha" userId="270efafb50020bd6" providerId="LiveId" clId="{337E6CF5-5D2E-4C4C-A71A-514267A7BBAE}" dt="2022-07-23T00:14:57.550" v="254" actId="478"/>
          <ac:inkMkLst>
            <pc:docMk/>
            <pc:sldMk cId="1930356161" sldId="266"/>
            <ac:inkMk id="57" creationId="{6AD9B6C6-24C0-0903-03F1-795CE4A00C6B}"/>
          </ac:inkMkLst>
        </pc:inkChg>
        <pc:inkChg chg="del">
          <ac:chgData name="Trang Ha" userId="270efafb50020bd6" providerId="LiveId" clId="{337E6CF5-5D2E-4C4C-A71A-514267A7BBAE}" dt="2022-07-23T00:14:57.550" v="254" actId="478"/>
          <ac:inkMkLst>
            <pc:docMk/>
            <pc:sldMk cId="1930356161" sldId="266"/>
            <ac:inkMk id="59" creationId="{DB13D1A1-0899-CA2B-1AA0-FB0FE8AB9B28}"/>
          </ac:inkMkLst>
        </pc:inkChg>
        <pc:cxnChg chg="del">
          <ac:chgData name="Trang Ha" userId="270efafb50020bd6" providerId="LiveId" clId="{337E6CF5-5D2E-4C4C-A71A-514267A7BBAE}" dt="2022-07-23T00:14:57.550" v="254" actId="478"/>
          <ac:cxnSpMkLst>
            <pc:docMk/>
            <pc:sldMk cId="1930356161" sldId="266"/>
            <ac:cxnSpMk id="19" creationId="{FDFED787-C09C-0FA2-562E-8E63D1B35A20}"/>
          </ac:cxnSpMkLst>
        </pc:cxnChg>
        <pc:cxnChg chg="del">
          <ac:chgData name="Trang Ha" userId="270efafb50020bd6" providerId="LiveId" clId="{337E6CF5-5D2E-4C4C-A71A-514267A7BBAE}" dt="2022-07-23T00:14:57.550" v="254" actId="478"/>
          <ac:cxnSpMkLst>
            <pc:docMk/>
            <pc:sldMk cId="1930356161" sldId="266"/>
            <ac:cxnSpMk id="30" creationId="{EC0B580D-FDAA-872A-EC88-FF2D53FDA6C9}"/>
          </ac:cxnSpMkLst>
        </pc:cxnChg>
      </pc:sldChg>
      <pc:sldChg chg="del">
        <pc:chgData name="Trang Ha" userId="270efafb50020bd6" providerId="LiveId" clId="{337E6CF5-5D2E-4C4C-A71A-514267A7BBAE}" dt="2022-07-23T01:12:38.103" v="1204" actId="2696"/>
        <pc:sldMkLst>
          <pc:docMk/>
          <pc:sldMk cId="466055582" sldId="267"/>
        </pc:sldMkLst>
      </pc:sldChg>
      <pc:sldChg chg="del">
        <pc:chgData name="Trang Ha" userId="270efafb50020bd6" providerId="LiveId" clId="{337E6CF5-5D2E-4C4C-A71A-514267A7BBAE}" dt="2022-07-23T01:50:34.929" v="2023" actId="47"/>
        <pc:sldMkLst>
          <pc:docMk/>
          <pc:sldMk cId="2421513423" sldId="268"/>
        </pc:sldMkLst>
      </pc:sldChg>
      <pc:sldChg chg="addSp delSp modSp add mod delAnim modAnim">
        <pc:chgData name="Trang Ha" userId="270efafb50020bd6" providerId="LiveId" clId="{337E6CF5-5D2E-4C4C-A71A-514267A7BBAE}" dt="2022-07-23T01:27:35.618" v="1475" actId="1076"/>
        <pc:sldMkLst>
          <pc:docMk/>
          <pc:sldMk cId="3090794073" sldId="269"/>
        </pc:sldMkLst>
        <pc:spChg chg="del">
          <ac:chgData name="Trang Ha" userId="270efafb50020bd6" providerId="LiveId" clId="{337E6CF5-5D2E-4C4C-A71A-514267A7BBAE}" dt="2022-07-23T01:13:11.961" v="1206" actId="478"/>
          <ac:spMkLst>
            <pc:docMk/>
            <pc:sldMk cId="3090794073" sldId="269"/>
            <ac:spMk id="10" creationId="{78072A15-F741-107F-FA51-AC42C963E7F8}"/>
          </ac:spMkLst>
        </pc:spChg>
        <pc:spChg chg="add del mod">
          <ac:chgData name="Trang Ha" userId="270efafb50020bd6" providerId="LiveId" clId="{337E6CF5-5D2E-4C4C-A71A-514267A7BBAE}" dt="2022-07-23T01:17:57.914" v="1277" actId="11529"/>
          <ac:spMkLst>
            <pc:docMk/>
            <pc:sldMk cId="3090794073" sldId="269"/>
            <ac:spMk id="13" creationId="{7026B5B2-D9C2-9AA3-84E3-830D4E2451E4}"/>
          </ac:spMkLst>
        </pc:spChg>
        <pc:spChg chg="add del mod">
          <ac:chgData name="Trang Ha" userId="270efafb50020bd6" providerId="LiveId" clId="{337E6CF5-5D2E-4C4C-A71A-514267A7BBAE}" dt="2022-07-23T01:21:00.982" v="1301"/>
          <ac:spMkLst>
            <pc:docMk/>
            <pc:sldMk cId="3090794073" sldId="269"/>
            <ac:spMk id="14" creationId="{9DCA3B21-C1E4-9E34-D2FD-5AA39CB6C26E}"/>
          </ac:spMkLst>
        </pc:spChg>
        <pc:spChg chg="add del mod">
          <ac:chgData name="Trang Ha" userId="270efafb50020bd6" providerId="LiveId" clId="{337E6CF5-5D2E-4C4C-A71A-514267A7BBAE}" dt="2022-07-23T01:23:03.275" v="1431"/>
          <ac:spMkLst>
            <pc:docMk/>
            <pc:sldMk cId="3090794073" sldId="269"/>
            <ac:spMk id="15" creationId="{B9B5BEC9-78D1-A236-0817-0DC3DC2EA85F}"/>
          </ac:spMkLst>
        </pc:spChg>
        <pc:spChg chg="add del mod">
          <ac:chgData name="Trang Ha" userId="270efafb50020bd6" providerId="LiveId" clId="{337E6CF5-5D2E-4C4C-A71A-514267A7BBAE}" dt="2022-07-23T01:25:42.658" v="1460" actId="21"/>
          <ac:spMkLst>
            <pc:docMk/>
            <pc:sldMk cId="3090794073" sldId="269"/>
            <ac:spMk id="16" creationId="{817D0B03-5EF3-FEE7-1CBD-A9F21F431B47}"/>
          </ac:spMkLst>
        </pc:spChg>
        <pc:spChg chg="add mod">
          <ac:chgData name="Trang Ha" userId="270efafb50020bd6" providerId="LiveId" clId="{337E6CF5-5D2E-4C4C-A71A-514267A7BBAE}" dt="2022-07-23T01:14:57.907" v="1212"/>
          <ac:spMkLst>
            <pc:docMk/>
            <pc:sldMk cId="3090794073" sldId="269"/>
            <ac:spMk id="22" creationId="{E5D9D866-2CBD-FCBA-C93E-878D978ED132}"/>
          </ac:spMkLst>
        </pc:spChg>
        <pc:spChg chg="add mod">
          <ac:chgData name="Trang Ha" userId="270efafb50020bd6" providerId="LiveId" clId="{337E6CF5-5D2E-4C4C-A71A-514267A7BBAE}" dt="2022-07-23T01:15:23.073" v="1261" actId="20577"/>
          <ac:spMkLst>
            <pc:docMk/>
            <pc:sldMk cId="3090794073" sldId="269"/>
            <ac:spMk id="24" creationId="{776A5216-E7BB-4F44-5EB5-E397763F3A18}"/>
          </ac:spMkLst>
        </pc:spChg>
        <pc:spChg chg="add mod">
          <ac:chgData name="Trang Ha" userId="270efafb50020bd6" providerId="LiveId" clId="{337E6CF5-5D2E-4C4C-A71A-514267A7BBAE}" dt="2022-07-23T01:15:19.133" v="1259" actId="20577"/>
          <ac:spMkLst>
            <pc:docMk/>
            <pc:sldMk cId="3090794073" sldId="269"/>
            <ac:spMk id="25" creationId="{1C66FEFC-CAA6-AF7A-4E2D-634E175228EF}"/>
          </ac:spMkLst>
        </pc:spChg>
        <pc:spChg chg="add mod">
          <ac:chgData name="Trang Ha" userId="270efafb50020bd6" providerId="LiveId" clId="{337E6CF5-5D2E-4C4C-A71A-514267A7BBAE}" dt="2022-07-23T01:27:28.874" v="1473" actId="1076"/>
          <ac:spMkLst>
            <pc:docMk/>
            <pc:sldMk cId="3090794073" sldId="269"/>
            <ac:spMk id="27" creationId="{90F80CBB-6737-5C4E-F434-A791F4BDCF1E}"/>
          </ac:spMkLst>
        </pc:spChg>
        <pc:spChg chg="del">
          <ac:chgData name="Trang Ha" userId="270efafb50020bd6" providerId="LiveId" clId="{337E6CF5-5D2E-4C4C-A71A-514267A7BBAE}" dt="2022-07-23T01:13:14.758" v="1207" actId="478"/>
          <ac:spMkLst>
            <pc:docMk/>
            <pc:sldMk cId="3090794073" sldId="269"/>
            <ac:spMk id="29" creationId="{A9E6914E-E1E2-C6DF-D3CA-21D7136A2109}"/>
          </ac:spMkLst>
        </pc:spChg>
        <pc:spChg chg="del">
          <ac:chgData name="Trang Ha" userId="270efafb50020bd6" providerId="LiveId" clId="{337E6CF5-5D2E-4C4C-A71A-514267A7BBAE}" dt="2022-07-23T01:13:08.766" v="1205" actId="478"/>
          <ac:spMkLst>
            <pc:docMk/>
            <pc:sldMk cId="3090794073" sldId="269"/>
            <ac:spMk id="30" creationId="{D88D4A9F-3D89-604D-DFC4-9C394A8D551A}"/>
          </ac:spMkLst>
        </pc:spChg>
        <pc:spChg chg="del">
          <ac:chgData name="Trang Ha" userId="270efafb50020bd6" providerId="LiveId" clId="{337E6CF5-5D2E-4C4C-A71A-514267A7BBAE}" dt="2022-07-23T01:13:08.766" v="1205" actId="478"/>
          <ac:spMkLst>
            <pc:docMk/>
            <pc:sldMk cId="3090794073" sldId="269"/>
            <ac:spMk id="31" creationId="{B6C7253E-517D-5910-2C4B-FEC5EE9BA9B0}"/>
          </ac:spMkLst>
        </pc:spChg>
        <pc:spChg chg="del">
          <ac:chgData name="Trang Ha" userId="270efafb50020bd6" providerId="LiveId" clId="{337E6CF5-5D2E-4C4C-A71A-514267A7BBAE}" dt="2022-07-23T01:13:11.961" v="1206" actId="478"/>
          <ac:spMkLst>
            <pc:docMk/>
            <pc:sldMk cId="3090794073" sldId="269"/>
            <ac:spMk id="32" creationId="{C01B26CA-7947-5CA7-E56F-477130F70BD5}"/>
          </ac:spMkLst>
        </pc:spChg>
        <pc:spChg chg="del">
          <ac:chgData name="Trang Ha" userId="270efafb50020bd6" providerId="LiveId" clId="{337E6CF5-5D2E-4C4C-A71A-514267A7BBAE}" dt="2022-07-23T01:13:15.383" v="1208" actId="478"/>
          <ac:spMkLst>
            <pc:docMk/>
            <pc:sldMk cId="3090794073" sldId="269"/>
            <ac:spMk id="33" creationId="{C92DFFB1-20FB-FBF4-68E8-7CA61D50789A}"/>
          </ac:spMkLst>
        </pc:spChg>
        <pc:spChg chg="mod">
          <ac:chgData name="Trang Ha" userId="270efafb50020bd6" providerId="LiveId" clId="{337E6CF5-5D2E-4C4C-A71A-514267A7BBAE}" dt="2022-07-23T01:19:26.358" v="1288"/>
          <ac:spMkLst>
            <pc:docMk/>
            <pc:sldMk cId="3090794073" sldId="269"/>
            <ac:spMk id="34" creationId="{F825C969-3301-CF28-6485-1EE54AF82FDA}"/>
          </ac:spMkLst>
        </pc:spChg>
        <pc:spChg chg="mod">
          <ac:chgData name="Trang Ha" userId="270efafb50020bd6" providerId="LiveId" clId="{337E6CF5-5D2E-4C4C-A71A-514267A7BBAE}" dt="2022-07-23T01:19:45.659" v="1292"/>
          <ac:spMkLst>
            <pc:docMk/>
            <pc:sldMk cId="3090794073" sldId="269"/>
            <ac:spMk id="35" creationId="{A7D2A8A2-8CEC-94FC-4CBC-4AD9B24940FC}"/>
          </ac:spMkLst>
        </pc:spChg>
        <pc:spChg chg="del">
          <ac:chgData name="Trang Ha" userId="270efafb50020bd6" providerId="LiveId" clId="{337E6CF5-5D2E-4C4C-A71A-514267A7BBAE}" dt="2022-07-23T01:13:08.766" v="1205" actId="478"/>
          <ac:spMkLst>
            <pc:docMk/>
            <pc:sldMk cId="3090794073" sldId="269"/>
            <ac:spMk id="36" creationId="{3451F8C6-A0B0-4625-60C4-DCAD7EE09517}"/>
          </ac:spMkLst>
        </pc:spChg>
        <pc:spChg chg="del">
          <ac:chgData name="Trang Ha" userId="270efafb50020bd6" providerId="LiveId" clId="{337E6CF5-5D2E-4C4C-A71A-514267A7BBAE}" dt="2022-07-23T01:13:08.766" v="1205" actId="478"/>
          <ac:spMkLst>
            <pc:docMk/>
            <pc:sldMk cId="3090794073" sldId="269"/>
            <ac:spMk id="38" creationId="{B342C15F-8741-C9C7-F7ED-89A04CDD5A7E}"/>
          </ac:spMkLst>
        </pc:spChg>
        <pc:spChg chg="del">
          <ac:chgData name="Trang Ha" userId="270efafb50020bd6" providerId="LiveId" clId="{337E6CF5-5D2E-4C4C-A71A-514267A7BBAE}" dt="2022-07-23T01:13:11.961" v="1206" actId="478"/>
          <ac:spMkLst>
            <pc:docMk/>
            <pc:sldMk cId="3090794073" sldId="269"/>
            <ac:spMk id="39" creationId="{96971C66-60A1-3982-6EFE-7A36B79A87BD}"/>
          </ac:spMkLst>
        </pc:spChg>
        <pc:spChg chg="add del mod">
          <ac:chgData name="Trang Ha" userId="270efafb50020bd6" providerId="LiveId" clId="{337E6CF5-5D2E-4C4C-A71A-514267A7BBAE}" dt="2022-07-23T01:25:42.658" v="1460" actId="21"/>
          <ac:spMkLst>
            <pc:docMk/>
            <pc:sldMk cId="3090794073" sldId="269"/>
            <ac:spMk id="43" creationId="{89DC2A50-7DC6-E3EE-ED2D-86CC6CAE37D2}"/>
          </ac:spMkLst>
        </pc:spChg>
        <pc:spChg chg="add del mod">
          <ac:chgData name="Trang Ha" userId="270efafb50020bd6" providerId="LiveId" clId="{337E6CF5-5D2E-4C4C-A71A-514267A7BBAE}" dt="2022-07-23T01:25:42.658" v="1460" actId="21"/>
          <ac:spMkLst>
            <pc:docMk/>
            <pc:sldMk cId="3090794073" sldId="269"/>
            <ac:spMk id="44" creationId="{608A5289-730E-DBFC-0CCF-DA274DAEFC53}"/>
          </ac:spMkLst>
        </pc:spChg>
        <pc:picChg chg="add del mod">
          <ac:chgData name="Trang Ha" userId="270efafb50020bd6" providerId="LiveId" clId="{337E6CF5-5D2E-4C4C-A71A-514267A7BBAE}" dt="2022-07-23T01:22:13.182" v="1421" actId="478"/>
          <ac:picMkLst>
            <pc:docMk/>
            <pc:sldMk cId="3090794073" sldId="269"/>
            <ac:picMk id="8" creationId="{4E553ED0-7A35-22A8-5C18-CDCF46389AF1}"/>
          </ac:picMkLst>
        </pc:picChg>
        <pc:picChg chg="del">
          <ac:chgData name="Trang Ha" userId="270efafb50020bd6" providerId="LiveId" clId="{337E6CF5-5D2E-4C4C-A71A-514267A7BBAE}" dt="2022-07-23T01:13:11.961" v="1206" actId="478"/>
          <ac:picMkLst>
            <pc:docMk/>
            <pc:sldMk cId="3090794073" sldId="269"/>
            <ac:picMk id="9" creationId="{55E1200E-6AD3-F58C-DD01-49670EA026D1}"/>
          </ac:picMkLst>
        </pc:picChg>
        <pc:picChg chg="add del mod">
          <ac:chgData name="Trang Ha" userId="270efafb50020bd6" providerId="LiveId" clId="{337E6CF5-5D2E-4C4C-A71A-514267A7BBAE}" dt="2022-07-23T01:21:00.982" v="1301"/>
          <ac:picMkLst>
            <pc:docMk/>
            <pc:sldMk cId="3090794073" sldId="269"/>
            <ac:picMk id="12" creationId="{AFC8FE3A-BFA9-B2E0-55CE-41BEAFBFB071}"/>
          </ac:picMkLst>
        </pc:picChg>
        <pc:picChg chg="del">
          <ac:chgData name="Trang Ha" userId="270efafb50020bd6" providerId="LiveId" clId="{337E6CF5-5D2E-4C4C-A71A-514267A7BBAE}" dt="2022-07-23T01:13:17.355" v="1209" actId="478"/>
          <ac:picMkLst>
            <pc:docMk/>
            <pc:sldMk cId="3090794073" sldId="269"/>
            <ac:picMk id="17" creationId="{19AFD16E-A82A-AFD2-67B2-61039B07D171}"/>
          </ac:picMkLst>
        </pc:picChg>
        <pc:picChg chg="add mod">
          <ac:chgData name="Trang Ha" userId="270efafb50020bd6" providerId="LiveId" clId="{337E6CF5-5D2E-4C4C-A71A-514267A7BBAE}" dt="2022-07-23T01:27:35.618" v="1475" actId="1076"/>
          <ac:picMkLst>
            <pc:docMk/>
            <pc:sldMk cId="3090794073" sldId="269"/>
            <ac:picMk id="18" creationId="{06166FAA-77E2-EA92-EA9E-849B9BB36E94}"/>
          </ac:picMkLst>
        </pc:picChg>
        <pc:picChg chg="del">
          <ac:chgData name="Trang Ha" userId="270efafb50020bd6" providerId="LiveId" clId="{337E6CF5-5D2E-4C4C-A71A-514267A7BBAE}" dt="2022-07-23T01:13:11.961" v="1206" actId="478"/>
          <ac:picMkLst>
            <pc:docMk/>
            <pc:sldMk cId="3090794073" sldId="269"/>
            <ac:picMk id="26" creationId="{31D8DF3D-502E-0AE2-5F9B-F705CE22230F}"/>
          </ac:picMkLst>
        </pc:picChg>
        <pc:picChg chg="mod">
          <ac:chgData name="Trang Ha" userId="270efafb50020bd6" providerId="LiveId" clId="{337E6CF5-5D2E-4C4C-A71A-514267A7BBAE}" dt="2022-07-23T01:20:06.556" v="1294"/>
          <ac:picMkLst>
            <pc:docMk/>
            <pc:sldMk cId="3090794073" sldId="269"/>
            <ac:picMk id="37" creationId="{91AAEA33-F60F-5817-924F-A5F0EA9D105B}"/>
          </ac:picMkLst>
        </pc:picChg>
        <pc:picChg chg="mod">
          <ac:chgData name="Trang Ha" userId="270efafb50020bd6" providerId="LiveId" clId="{337E6CF5-5D2E-4C4C-A71A-514267A7BBAE}" dt="2022-07-23T01:20:06.556" v="1294"/>
          <ac:picMkLst>
            <pc:docMk/>
            <pc:sldMk cId="3090794073" sldId="269"/>
            <ac:picMk id="40" creationId="{5FF94EDE-4261-9406-D6E3-BF517353C6F4}"/>
          </ac:picMkLst>
        </pc:picChg>
        <pc:picChg chg="mod">
          <ac:chgData name="Trang Ha" userId="270efafb50020bd6" providerId="LiveId" clId="{337E6CF5-5D2E-4C4C-A71A-514267A7BBAE}" dt="2022-07-23T01:27:32.301" v="1474" actId="1076"/>
          <ac:picMkLst>
            <pc:docMk/>
            <pc:sldMk cId="3090794073" sldId="269"/>
            <ac:picMk id="41" creationId="{48287279-6AE1-9C78-CCCF-810C771E1E92}"/>
          </ac:picMkLst>
        </pc:picChg>
        <pc:picChg chg="add del mod">
          <ac:chgData name="Trang Ha" userId="270efafb50020bd6" providerId="LiveId" clId="{337E6CF5-5D2E-4C4C-A71A-514267A7BBAE}" dt="2022-07-23T01:25:42.658" v="1460" actId="21"/>
          <ac:picMkLst>
            <pc:docMk/>
            <pc:sldMk cId="3090794073" sldId="269"/>
            <ac:picMk id="42" creationId="{684B786F-ED50-733A-9E7E-8E2702F28324}"/>
          </ac:picMkLst>
        </pc:picChg>
      </pc:sldChg>
      <pc:sldChg chg="addSp delSp modSp add mod delAnim modAnim">
        <pc:chgData name="Trang Ha" userId="270efafb50020bd6" providerId="LiveId" clId="{337E6CF5-5D2E-4C4C-A71A-514267A7BBAE}" dt="2022-07-23T01:49:44.342" v="2022" actId="1036"/>
        <pc:sldMkLst>
          <pc:docMk/>
          <pc:sldMk cId="531451211" sldId="270"/>
        </pc:sldMkLst>
        <pc:spChg chg="mod">
          <ac:chgData name="Trang Ha" userId="270efafb50020bd6" providerId="LiveId" clId="{337E6CF5-5D2E-4C4C-A71A-514267A7BBAE}" dt="2022-07-23T01:38:44.680" v="1932" actId="1035"/>
          <ac:spMkLst>
            <pc:docMk/>
            <pc:sldMk cId="531451211" sldId="270"/>
            <ac:spMk id="22" creationId="{E5D9D866-2CBD-FCBA-C93E-878D978ED132}"/>
          </ac:spMkLst>
        </pc:spChg>
        <pc:spChg chg="mod">
          <ac:chgData name="Trang Ha" userId="270efafb50020bd6" providerId="LiveId" clId="{337E6CF5-5D2E-4C4C-A71A-514267A7BBAE}" dt="2022-07-23T01:38:50.595" v="1934" actId="20577"/>
          <ac:spMkLst>
            <pc:docMk/>
            <pc:sldMk cId="531451211" sldId="270"/>
            <ac:spMk id="24" creationId="{776A5216-E7BB-4F44-5EB5-E397763F3A18}"/>
          </ac:spMkLst>
        </pc:spChg>
        <pc:spChg chg="mod">
          <ac:chgData name="Trang Ha" userId="270efafb50020bd6" providerId="LiveId" clId="{337E6CF5-5D2E-4C4C-A71A-514267A7BBAE}" dt="2022-07-23T01:38:44.680" v="1932" actId="1035"/>
          <ac:spMkLst>
            <pc:docMk/>
            <pc:sldMk cId="531451211" sldId="270"/>
            <ac:spMk id="25" creationId="{1C66FEFC-CAA6-AF7A-4E2D-634E175228EF}"/>
          </ac:spMkLst>
        </pc:spChg>
        <pc:spChg chg="del mod">
          <ac:chgData name="Trang Ha" userId="270efafb50020bd6" providerId="LiveId" clId="{337E6CF5-5D2E-4C4C-A71A-514267A7BBAE}" dt="2022-07-23T01:28:44.981" v="1480" actId="478"/>
          <ac:spMkLst>
            <pc:docMk/>
            <pc:sldMk cId="531451211" sldId="270"/>
            <ac:spMk id="27" creationId="{90F80CBB-6737-5C4E-F434-A791F4BDCF1E}"/>
          </ac:spMkLst>
        </pc:spChg>
        <pc:spChg chg="add mod">
          <ac:chgData name="Trang Ha" userId="270efafb50020bd6" providerId="LiveId" clId="{337E6CF5-5D2E-4C4C-A71A-514267A7BBAE}" dt="2022-07-23T01:49:38.996" v="2021" actId="1076"/>
          <ac:spMkLst>
            <pc:docMk/>
            <pc:sldMk cId="531451211" sldId="270"/>
            <ac:spMk id="46" creationId="{F83E05E2-0C8A-A6DD-F271-779B17A9B46B}"/>
          </ac:spMkLst>
        </pc:spChg>
        <pc:spChg chg="add mod">
          <ac:chgData name="Trang Ha" userId="270efafb50020bd6" providerId="LiveId" clId="{337E6CF5-5D2E-4C4C-A71A-514267A7BBAE}" dt="2022-07-23T01:49:13.386" v="2014" actId="1076"/>
          <ac:spMkLst>
            <pc:docMk/>
            <pc:sldMk cId="531451211" sldId="270"/>
            <ac:spMk id="49" creationId="{ECF282A3-C26E-FF7A-E2EF-26CDE71D0454}"/>
          </ac:spMkLst>
        </pc:spChg>
        <pc:graphicFrameChg chg="add mod modGraphic">
          <ac:chgData name="Trang Ha" userId="270efafb50020bd6" providerId="LiveId" clId="{337E6CF5-5D2E-4C4C-A71A-514267A7BBAE}" dt="2022-07-23T01:49:07.002" v="2011" actId="1076"/>
          <ac:graphicFrameMkLst>
            <pc:docMk/>
            <pc:sldMk cId="531451211" sldId="270"/>
            <ac:graphicFrameMk id="47" creationId="{6117A36C-9EC8-E032-07F4-23D60CCAC0F2}"/>
          </ac:graphicFrameMkLst>
        </pc:graphicFrameChg>
        <pc:picChg chg="add del mod modCrop">
          <ac:chgData name="Trang Ha" userId="270efafb50020bd6" providerId="LiveId" clId="{337E6CF5-5D2E-4C4C-A71A-514267A7BBAE}" dt="2022-07-23T01:37:02.244" v="1923" actId="478"/>
          <ac:picMkLst>
            <pc:docMk/>
            <pc:sldMk cId="531451211" sldId="270"/>
            <ac:picMk id="8" creationId="{90140971-11A8-417F-B703-B826948E59CD}"/>
          </ac:picMkLst>
        </pc:picChg>
        <pc:picChg chg="del">
          <ac:chgData name="Trang Ha" userId="270efafb50020bd6" providerId="LiveId" clId="{337E6CF5-5D2E-4C4C-A71A-514267A7BBAE}" dt="2022-07-23T01:28:42.758" v="1478" actId="478"/>
          <ac:picMkLst>
            <pc:docMk/>
            <pc:sldMk cId="531451211" sldId="270"/>
            <ac:picMk id="18" creationId="{06166FAA-77E2-EA92-EA9E-849B9BB36E94}"/>
          </ac:picMkLst>
        </pc:picChg>
        <pc:picChg chg="add mod modCrop">
          <ac:chgData name="Trang Ha" userId="270efafb50020bd6" providerId="LiveId" clId="{337E6CF5-5D2E-4C4C-A71A-514267A7BBAE}" dt="2022-07-23T01:45:43.453" v="1966" actId="1076"/>
          <ac:picMkLst>
            <pc:docMk/>
            <pc:sldMk cId="531451211" sldId="270"/>
            <ac:picMk id="21" creationId="{41D354EC-54F6-1475-3644-844269C76B4F}"/>
          </ac:picMkLst>
        </pc:picChg>
        <pc:picChg chg="del">
          <ac:chgData name="Trang Ha" userId="270efafb50020bd6" providerId="LiveId" clId="{337E6CF5-5D2E-4C4C-A71A-514267A7BBAE}" dt="2022-07-23T01:28:41.862" v="1477" actId="478"/>
          <ac:picMkLst>
            <pc:docMk/>
            <pc:sldMk cId="531451211" sldId="270"/>
            <ac:picMk id="41" creationId="{48287279-6AE1-9C78-CCCF-810C771E1E92}"/>
          </ac:picMkLst>
        </pc:picChg>
        <pc:cxnChg chg="add mod">
          <ac:chgData name="Trang Ha" userId="270efafb50020bd6" providerId="LiveId" clId="{337E6CF5-5D2E-4C4C-A71A-514267A7BBAE}" dt="2022-07-23T01:38:44.680" v="1932" actId="1035"/>
          <ac:cxnSpMkLst>
            <pc:docMk/>
            <pc:sldMk cId="531451211" sldId="270"/>
            <ac:cxnSpMk id="10" creationId="{1A1A18F7-7B6E-5134-5B4F-0587C723DA88}"/>
          </ac:cxnSpMkLst>
        </pc:cxnChg>
        <pc:cxnChg chg="add mod">
          <ac:chgData name="Trang Ha" userId="270efafb50020bd6" providerId="LiveId" clId="{337E6CF5-5D2E-4C4C-A71A-514267A7BBAE}" dt="2022-07-23T01:38:44.680" v="1932" actId="1035"/>
          <ac:cxnSpMkLst>
            <pc:docMk/>
            <pc:sldMk cId="531451211" sldId="270"/>
            <ac:cxnSpMk id="26" creationId="{3960796D-FC4E-2B53-F40B-5962BAD67B3B}"/>
          </ac:cxnSpMkLst>
        </pc:cxnChg>
        <pc:cxnChg chg="add mod">
          <ac:chgData name="Trang Ha" userId="270efafb50020bd6" providerId="LiveId" clId="{337E6CF5-5D2E-4C4C-A71A-514267A7BBAE}" dt="2022-07-23T01:38:44.680" v="1932" actId="1035"/>
          <ac:cxnSpMkLst>
            <pc:docMk/>
            <pc:sldMk cId="531451211" sldId="270"/>
            <ac:cxnSpMk id="28" creationId="{261E1273-C08E-9A58-DAC2-2708E16CD19B}"/>
          </ac:cxnSpMkLst>
        </pc:cxnChg>
        <pc:cxnChg chg="add mod">
          <ac:chgData name="Trang Ha" userId="270efafb50020bd6" providerId="LiveId" clId="{337E6CF5-5D2E-4C4C-A71A-514267A7BBAE}" dt="2022-07-23T01:38:44.680" v="1932" actId="1035"/>
          <ac:cxnSpMkLst>
            <pc:docMk/>
            <pc:sldMk cId="531451211" sldId="270"/>
            <ac:cxnSpMk id="29" creationId="{AAA2F84F-DEBA-B99D-AB35-EAE86CF11AFB}"/>
          </ac:cxnSpMkLst>
        </pc:cxnChg>
        <pc:cxnChg chg="add mod">
          <ac:chgData name="Trang Ha" userId="270efafb50020bd6" providerId="LiveId" clId="{337E6CF5-5D2E-4C4C-A71A-514267A7BBAE}" dt="2022-07-23T01:38:44.680" v="1932" actId="1035"/>
          <ac:cxnSpMkLst>
            <pc:docMk/>
            <pc:sldMk cId="531451211" sldId="270"/>
            <ac:cxnSpMk id="30" creationId="{7002D4AA-5325-B158-A79A-7999D3DA651C}"/>
          </ac:cxnSpMkLst>
        </pc:cxnChg>
        <pc:cxnChg chg="add mod">
          <ac:chgData name="Trang Ha" userId="270efafb50020bd6" providerId="LiveId" clId="{337E6CF5-5D2E-4C4C-A71A-514267A7BBAE}" dt="2022-07-23T01:45:43.453" v="1966" actId="1076"/>
          <ac:cxnSpMkLst>
            <pc:docMk/>
            <pc:sldMk cId="531451211" sldId="270"/>
            <ac:cxnSpMk id="32" creationId="{B8736C87-600A-C246-D6EF-CA8BC53CBFCD}"/>
          </ac:cxnSpMkLst>
        </pc:cxnChg>
        <pc:cxnChg chg="add mod">
          <ac:chgData name="Trang Ha" userId="270efafb50020bd6" providerId="LiveId" clId="{337E6CF5-5D2E-4C4C-A71A-514267A7BBAE}" dt="2022-07-23T01:45:43.453" v="1966" actId="1076"/>
          <ac:cxnSpMkLst>
            <pc:docMk/>
            <pc:sldMk cId="531451211" sldId="270"/>
            <ac:cxnSpMk id="37" creationId="{57A97163-260D-E6D2-983E-DC9FAE3C55CC}"/>
          </ac:cxnSpMkLst>
        </pc:cxnChg>
        <pc:cxnChg chg="add mod">
          <ac:chgData name="Trang Ha" userId="270efafb50020bd6" providerId="LiveId" clId="{337E6CF5-5D2E-4C4C-A71A-514267A7BBAE}" dt="2022-07-23T01:45:43.453" v="1966" actId="1076"/>
          <ac:cxnSpMkLst>
            <pc:docMk/>
            <pc:sldMk cId="531451211" sldId="270"/>
            <ac:cxnSpMk id="42" creationId="{F7DD520A-5E86-51F8-FF63-D9724FF6F1AE}"/>
          </ac:cxnSpMkLst>
        </pc:cxnChg>
        <pc:cxnChg chg="add mod">
          <ac:chgData name="Trang Ha" userId="270efafb50020bd6" providerId="LiveId" clId="{337E6CF5-5D2E-4C4C-A71A-514267A7BBAE}" dt="2022-07-23T01:45:43.453" v="1966" actId="1076"/>
          <ac:cxnSpMkLst>
            <pc:docMk/>
            <pc:sldMk cId="531451211" sldId="270"/>
            <ac:cxnSpMk id="43" creationId="{5110AEA4-3E78-461E-9252-34153C9AF5EA}"/>
          </ac:cxnSpMkLst>
        </pc:cxnChg>
        <pc:cxnChg chg="add mod">
          <ac:chgData name="Trang Ha" userId="270efafb50020bd6" providerId="LiveId" clId="{337E6CF5-5D2E-4C4C-A71A-514267A7BBAE}" dt="2022-07-23T01:49:44.342" v="2022" actId="1036"/>
          <ac:cxnSpMkLst>
            <pc:docMk/>
            <pc:sldMk cId="531451211" sldId="270"/>
            <ac:cxnSpMk id="44" creationId="{08E42F2C-7C28-E4BC-D96A-0C871FD7DAE3}"/>
          </ac:cxnSpMkLst>
        </pc:cxnChg>
      </pc:sldChg>
    </pc:docChg>
  </pc:docChgLst>
  <pc:docChgLst>
    <pc:chgData name="Trang Ha" userId="270efafb50020bd6" providerId="LiveId" clId="{8B598593-BA0C-42A3-BF62-ADFABA993D46}"/>
    <pc:docChg chg="modSld">
      <pc:chgData name="Trang Ha" userId="270efafb50020bd6" providerId="LiveId" clId="{8B598593-BA0C-42A3-BF62-ADFABA993D46}" dt="2022-07-24T07:56:07.215" v="11" actId="20577"/>
      <pc:docMkLst>
        <pc:docMk/>
      </pc:docMkLst>
      <pc:sldChg chg="modSp mod">
        <pc:chgData name="Trang Ha" userId="270efafb50020bd6" providerId="LiveId" clId="{8B598593-BA0C-42A3-BF62-ADFABA993D46}" dt="2022-07-24T07:55:49.634" v="8" actId="20577"/>
        <pc:sldMkLst>
          <pc:docMk/>
          <pc:sldMk cId="562573195" sldId="256"/>
        </pc:sldMkLst>
        <pc:spChg chg="mod">
          <ac:chgData name="Trang Ha" userId="270efafb50020bd6" providerId="LiveId" clId="{8B598593-BA0C-42A3-BF62-ADFABA993D46}" dt="2022-07-24T07:55:49.634" v="8" actId="20577"/>
          <ac:spMkLst>
            <pc:docMk/>
            <pc:sldMk cId="562573195" sldId="256"/>
            <ac:spMk id="10" creationId="{00000000-0000-0000-0000-000000000000}"/>
          </ac:spMkLst>
        </pc:spChg>
      </pc:sldChg>
      <pc:sldChg chg="modSp mod">
        <pc:chgData name="Trang Ha" userId="270efafb50020bd6" providerId="LiveId" clId="{8B598593-BA0C-42A3-BF62-ADFABA993D46}" dt="2022-07-24T07:55:40.658" v="2" actId="20577"/>
        <pc:sldMkLst>
          <pc:docMk/>
          <pc:sldMk cId="2365650238" sldId="258"/>
        </pc:sldMkLst>
        <pc:spChg chg="mod">
          <ac:chgData name="Trang Ha" userId="270efafb50020bd6" providerId="LiveId" clId="{8B598593-BA0C-42A3-BF62-ADFABA993D46}" dt="2022-07-24T07:55:40.658" v="2" actId="20577"/>
          <ac:spMkLst>
            <pc:docMk/>
            <pc:sldMk cId="2365650238" sldId="258"/>
            <ac:spMk id="12" creationId="{46962AFF-C483-9969-8263-BCE1913CDFBB}"/>
          </ac:spMkLst>
        </pc:spChg>
      </pc:sldChg>
      <pc:sldChg chg="modSp mod">
        <pc:chgData name="Trang Ha" userId="270efafb50020bd6" providerId="LiveId" clId="{8B598593-BA0C-42A3-BF62-ADFABA993D46}" dt="2022-07-24T07:56:02.698" v="10" actId="20577"/>
        <pc:sldMkLst>
          <pc:docMk/>
          <pc:sldMk cId="2720404043" sldId="259"/>
        </pc:sldMkLst>
        <pc:spChg chg="mod">
          <ac:chgData name="Trang Ha" userId="270efafb50020bd6" providerId="LiveId" clId="{8B598593-BA0C-42A3-BF62-ADFABA993D46}" dt="2022-07-24T07:56:02.698" v="10" actId="20577"/>
          <ac:spMkLst>
            <pc:docMk/>
            <pc:sldMk cId="2720404043" sldId="259"/>
            <ac:spMk id="11" creationId="{31B8423D-44E8-6835-10E8-44C012506F59}"/>
          </ac:spMkLst>
        </pc:spChg>
      </pc:sldChg>
      <pc:sldChg chg="modSp mod">
        <pc:chgData name="Trang Ha" userId="270efafb50020bd6" providerId="LiveId" clId="{8B598593-BA0C-42A3-BF62-ADFABA993D46}" dt="2022-07-24T07:55:56.083" v="9" actId="20577"/>
        <pc:sldMkLst>
          <pc:docMk/>
          <pc:sldMk cId="3850388074" sldId="271"/>
        </pc:sldMkLst>
        <pc:spChg chg="mod">
          <ac:chgData name="Trang Ha" userId="270efafb50020bd6" providerId="LiveId" clId="{8B598593-BA0C-42A3-BF62-ADFABA993D46}" dt="2022-07-24T07:55:56.083" v="9" actId="20577"/>
          <ac:spMkLst>
            <pc:docMk/>
            <pc:sldMk cId="3850388074" sldId="271"/>
            <ac:spMk id="42" creationId="{290AB2AC-C57E-ACB4-969B-888B593EA5EC}"/>
          </ac:spMkLst>
        </pc:spChg>
      </pc:sldChg>
      <pc:sldChg chg="modSp mod">
        <pc:chgData name="Trang Ha" userId="270efafb50020bd6" providerId="LiveId" clId="{8B598593-BA0C-42A3-BF62-ADFABA993D46}" dt="2022-07-24T07:56:07.215" v="11" actId="20577"/>
        <pc:sldMkLst>
          <pc:docMk/>
          <pc:sldMk cId="1910504020" sldId="272"/>
        </pc:sldMkLst>
        <pc:spChg chg="mod">
          <ac:chgData name="Trang Ha" userId="270efafb50020bd6" providerId="LiveId" clId="{8B598593-BA0C-42A3-BF62-ADFABA993D46}" dt="2022-07-24T07:56:07.215" v="11" actId="20577"/>
          <ac:spMkLst>
            <pc:docMk/>
            <pc:sldMk cId="1910504020" sldId="272"/>
            <ac:spMk id="73" creationId="{9F8215B4-9A74-3186-3AF9-BABE4FAE1DAD}"/>
          </ac:spMkLst>
        </pc:spChg>
      </pc:sldChg>
    </pc:docChg>
  </pc:docChgLst>
  <pc:docChgLst>
    <pc:chgData name="Trang Ha" userId="270efafb50020bd6" providerId="LiveId" clId="{BB3751D0-1007-4191-BCF0-40469DB7897C}"/>
    <pc:docChg chg="undo redo custSel addSld delSld modSld">
      <pc:chgData name="Trang Ha" userId="270efafb50020bd6" providerId="LiveId" clId="{BB3751D0-1007-4191-BCF0-40469DB7897C}" dt="2022-07-13T09:37:08.124" v="2306" actId="1076"/>
      <pc:docMkLst>
        <pc:docMk/>
      </pc:docMkLst>
      <pc:sldChg chg="modSp mod">
        <pc:chgData name="Trang Ha" userId="270efafb50020bd6" providerId="LiveId" clId="{BB3751D0-1007-4191-BCF0-40469DB7897C}" dt="2022-07-12T08:18:38.016" v="75" actId="14100"/>
        <pc:sldMkLst>
          <pc:docMk/>
          <pc:sldMk cId="562573195" sldId="256"/>
        </pc:sldMkLst>
        <pc:spChg chg="mod">
          <ac:chgData name="Trang Ha" userId="270efafb50020bd6" providerId="LiveId" clId="{BB3751D0-1007-4191-BCF0-40469DB7897C}" dt="2022-07-12T08:18:38.016" v="75" actId="14100"/>
          <ac:spMkLst>
            <pc:docMk/>
            <pc:sldMk cId="562573195" sldId="256"/>
            <ac:spMk id="10" creationId="{00000000-0000-0000-0000-000000000000}"/>
          </ac:spMkLst>
        </pc:spChg>
        <pc:picChg chg="mod">
          <ac:chgData name="Trang Ha" userId="270efafb50020bd6" providerId="LiveId" clId="{BB3751D0-1007-4191-BCF0-40469DB7897C}" dt="2022-07-12T08:18:28.474" v="74" actId="1076"/>
          <ac:picMkLst>
            <pc:docMk/>
            <pc:sldMk cId="562573195" sldId="256"/>
            <ac:picMk id="12" creationId="{00000000-0000-0000-0000-000000000000}"/>
          </ac:picMkLst>
        </pc:picChg>
        <pc:picChg chg="mod">
          <ac:chgData name="Trang Ha" userId="270efafb50020bd6" providerId="LiveId" clId="{BB3751D0-1007-4191-BCF0-40469DB7897C}" dt="2022-07-12T08:18:23.156" v="73" actId="1076"/>
          <ac:picMkLst>
            <pc:docMk/>
            <pc:sldMk cId="562573195" sldId="256"/>
            <ac:picMk id="15" creationId="{00000000-0000-0000-0000-000000000000}"/>
          </ac:picMkLst>
        </pc:picChg>
      </pc:sldChg>
      <pc:sldChg chg="addSp delSp modSp mod delAnim modAnim">
        <pc:chgData name="Trang Ha" userId="270efafb50020bd6" providerId="LiveId" clId="{BB3751D0-1007-4191-BCF0-40469DB7897C}" dt="2022-07-13T08:56:43.837" v="1603" actId="207"/>
        <pc:sldMkLst>
          <pc:docMk/>
          <pc:sldMk cId="2365650238" sldId="258"/>
        </pc:sldMkLst>
        <pc:spChg chg="mod">
          <ac:chgData name="Trang Ha" userId="270efafb50020bd6" providerId="LiveId" clId="{BB3751D0-1007-4191-BCF0-40469DB7897C}" dt="2022-07-12T08:50:21.722" v="168" actId="20577"/>
          <ac:spMkLst>
            <pc:docMk/>
            <pc:sldMk cId="2365650238" sldId="258"/>
            <ac:spMk id="7" creationId="{00000000-0000-0000-0000-000000000000}"/>
          </ac:spMkLst>
        </pc:spChg>
        <pc:spChg chg="add mod">
          <ac:chgData name="Trang Ha" userId="270efafb50020bd6" providerId="LiveId" clId="{BB3751D0-1007-4191-BCF0-40469DB7897C}" dt="2022-07-13T01:15:59.027" v="1039" actId="114"/>
          <ac:spMkLst>
            <pc:docMk/>
            <pc:sldMk cId="2365650238" sldId="258"/>
            <ac:spMk id="8" creationId="{DCB513E1-1903-FAB6-DFF5-596EED432C07}"/>
          </ac:spMkLst>
        </pc:spChg>
        <pc:spChg chg="add del mod">
          <ac:chgData name="Trang Ha" userId="270efafb50020bd6" providerId="LiveId" clId="{BB3751D0-1007-4191-BCF0-40469DB7897C}" dt="2022-07-13T00:45:07.477" v="371" actId="478"/>
          <ac:spMkLst>
            <pc:docMk/>
            <pc:sldMk cId="2365650238" sldId="258"/>
            <ac:spMk id="9" creationId="{29FB7635-7009-A2C3-B65F-B3AF0DC5819A}"/>
          </ac:spMkLst>
        </pc:spChg>
        <pc:spChg chg="del">
          <ac:chgData name="Trang Ha" userId="270efafb50020bd6" providerId="LiveId" clId="{BB3751D0-1007-4191-BCF0-40469DB7897C}" dt="2022-07-12T08:48:07.192" v="162" actId="478"/>
          <ac:spMkLst>
            <pc:docMk/>
            <pc:sldMk cId="2365650238" sldId="258"/>
            <ac:spMk id="13" creationId="{00000000-0000-0000-0000-000000000000}"/>
          </ac:spMkLst>
        </pc:spChg>
        <pc:spChg chg="add mod">
          <ac:chgData name="Trang Ha" userId="270efafb50020bd6" providerId="LiveId" clId="{BB3751D0-1007-4191-BCF0-40469DB7897C}" dt="2022-07-13T01:22:44.603" v="1080" actId="1036"/>
          <ac:spMkLst>
            <pc:docMk/>
            <pc:sldMk cId="2365650238" sldId="258"/>
            <ac:spMk id="13" creationId="{25EB7E16-A5FB-0AB0-430D-503FE868B398}"/>
          </ac:spMkLst>
        </pc:spChg>
        <pc:spChg chg="add mod">
          <ac:chgData name="Trang Ha" userId="270efafb50020bd6" providerId="LiveId" clId="{BB3751D0-1007-4191-BCF0-40469DB7897C}" dt="2022-07-13T01:22:44.603" v="1080" actId="1036"/>
          <ac:spMkLst>
            <pc:docMk/>
            <pc:sldMk cId="2365650238" sldId="258"/>
            <ac:spMk id="14" creationId="{C67E3C21-DB63-12FA-2D20-628156612AFE}"/>
          </ac:spMkLst>
        </pc:spChg>
        <pc:spChg chg="del">
          <ac:chgData name="Trang Ha" userId="270efafb50020bd6" providerId="LiveId" clId="{BB3751D0-1007-4191-BCF0-40469DB7897C}" dt="2022-07-12T08:48:07.192" v="162" actId="478"/>
          <ac:spMkLst>
            <pc:docMk/>
            <pc:sldMk cId="2365650238" sldId="258"/>
            <ac:spMk id="15" creationId="{00000000-0000-0000-0000-000000000000}"/>
          </ac:spMkLst>
        </pc:spChg>
        <pc:spChg chg="add mod ord">
          <ac:chgData name="Trang Ha" userId="270efafb50020bd6" providerId="LiveId" clId="{BB3751D0-1007-4191-BCF0-40469DB7897C}" dt="2022-07-13T01:22:52.913" v="1082" actId="1076"/>
          <ac:spMkLst>
            <pc:docMk/>
            <pc:sldMk cId="2365650238" sldId="258"/>
            <ac:spMk id="15" creationId="{7AE48AAF-D4D3-6A7B-ACFF-F44F926690BC}"/>
          </ac:spMkLst>
        </pc:spChg>
        <pc:spChg chg="del">
          <ac:chgData name="Trang Ha" userId="270efafb50020bd6" providerId="LiveId" clId="{BB3751D0-1007-4191-BCF0-40469DB7897C}" dt="2022-07-12T08:47:58.716" v="161" actId="478"/>
          <ac:spMkLst>
            <pc:docMk/>
            <pc:sldMk cId="2365650238" sldId="258"/>
            <ac:spMk id="16" creationId="{00000000-0000-0000-0000-000000000000}"/>
          </ac:spMkLst>
        </pc:spChg>
        <pc:spChg chg="add mod">
          <ac:chgData name="Trang Ha" userId="270efafb50020bd6" providerId="LiveId" clId="{BB3751D0-1007-4191-BCF0-40469DB7897C}" dt="2022-07-13T01:00:52.448" v="665" actId="114"/>
          <ac:spMkLst>
            <pc:docMk/>
            <pc:sldMk cId="2365650238" sldId="258"/>
            <ac:spMk id="16" creationId="{CBC5FB10-FF76-01EB-5480-AA0D14D2FEA5}"/>
          </ac:spMkLst>
        </pc:spChg>
        <pc:spChg chg="del">
          <ac:chgData name="Trang Ha" userId="270efafb50020bd6" providerId="LiveId" clId="{BB3751D0-1007-4191-BCF0-40469DB7897C}" dt="2022-07-12T08:48:07.192" v="162" actId="478"/>
          <ac:spMkLst>
            <pc:docMk/>
            <pc:sldMk cId="2365650238" sldId="258"/>
            <ac:spMk id="17" creationId="{00000000-0000-0000-0000-000000000000}"/>
          </ac:spMkLst>
        </pc:spChg>
        <pc:spChg chg="add mod">
          <ac:chgData name="Trang Ha" userId="270efafb50020bd6" providerId="LiveId" clId="{BB3751D0-1007-4191-BCF0-40469DB7897C}" dt="2022-07-13T01:19:05.193" v="1051" actId="1076"/>
          <ac:spMkLst>
            <pc:docMk/>
            <pc:sldMk cId="2365650238" sldId="258"/>
            <ac:spMk id="17" creationId="{2C615625-17C8-FE96-497B-03259D24B511}"/>
          </ac:spMkLst>
        </pc:spChg>
        <pc:spChg chg="del">
          <ac:chgData name="Trang Ha" userId="270efafb50020bd6" providerId="LiveId" clId="{BB3751D0-1007-4191-BCF0-40469DB7897C}" dt="2022-07-12T08:47:58.716" v="161" actId="478"/>
          <ac:spMkLst>
            <pc:docMk/>
            <pc:sldMk cId="2365650238" sldId="258"/>
            <ac:spMk id="18" creationId="{00000000-0000-0000-0000-000000000000}"/>
          </ac:spMkLst>
        </pc:spChg>
        <pc:spChg chg="del">
          <ac:chgData name="Trang Ha" userId="270efafb50020bd6" providerId="LiveId" clId="{BB3751D0-1007-4191-BCF0-40469DB7897C}" dt="2022-07-12T08:47:58.716" v="161" actId="478"/>
          <ac:spMkLst>
            <pc:docMk/>
            <pc:sldMk cId="2365650238" sldId="258"/>
            <ac:spMk id="19" creationId="{00000000-0000-0000-0000-000000000000}"/>
          </ac:spMkLst>
        </pc:spChg>
        <pc:spChg chg="del">
          <ac:chgData name="Trang Ha" userId="270efafb50020bd6" providerId="LiveId" clId="{BB3751D0-1007-4191-BCF0-40469DB7897C}" dt="2022-07-12T08:47:58.716" v="161" actId="478"/>
          <ac:spMkLst>
            <pc:docMk/>
            <pc:sldMk cId="2365650238" sldId="258"/>
            <ac:spMk id="20" creationId="{00000000-0000-0000-0000-000000000000}"/>
          </ac:spMkLst>
        </pc:spChg>
        <pc:spChg chg="del">
          <ac:chgData name="Trang Ha" userId="270efafb50020bd6" providerId="LiveId" clId="{BB3751D0-1007-4191-BCF0-40469DB7897C}" dt="2022-07-12T08:47:58.716" v="161" actId="478"/>
          <ac:spMkLst>
            <pc:docMk/>
            <pc:sldMk cId="2365650238" sldId="258"/>
            <ac:spMk id="21" creationId="{00000000-0000-0000-0000-000000000000}"/>
          </ac:spMkLst>
        </pc:spChg>
        <pc:spChg chg="add del mod">
          <ac:chgData name="Trang Ha" userId="270efafb50020bd6" providerId="LiveId" clId="{BB3751D0-1007-4191-BCF0-40469DB7897C}" dt="2022-07-12T08:47:58.716" v="161" actId="478"/>
          <ac:spMkLst>
            <pc:docMk/>
            <pc:sldMk cId="2365650238" sldId="258"/>
            <ac:spMk id="22" creationId="{F5F9D3F3-BE4F-A0B9-61AB-F4A7899768BD}"/>
          </ac:spMkLst>
        </pc:spChg>
        <pc:spChg chg="add mod">
          <ac:chgData name="Trang Ha" userId="270efafb50020bd6" providerId="LiveId" clId="{BB3751D0-1007-4191-BCF0-40469DB7897C}" dt="2022-07-13T01:22:51.602" v="1081" actId="1035"/>
          <ac:spMkLst>
            <pc:docMk/>
            <pc:sldMk cId="2365650238" sldId="258"/>
            <ac:spMk id="23" creationId="{28FF6207-29A9-C7E9-9AB5-AA14E8740F6D}"/>
          </ac:spMkLst>
        </pc:spChg>
        <pc:spChg chg="add del mod">
          <ac:chgData name="Trang Ha" userId="270efafb50020bd6" providerId="LiveId" clId="{BB3751D0-1007-4191-BCF0-40469DB7897C}" dt="2022-07-12T08:47:58.716" v="161" actId="478"/>
          <ac:spMkLst>
            <pc:docMk/>
            <pc:sldMk cId="2365650238" sldId="258"/>
            <ac:spMk id="23" creationId="{64CBBD26-BB28-B100-FFFB-8C92F0A0FC5E}"/>
          </ac:spMkLst>
        </pc:spChg>
        <pc:spChg chg="add del mod">
          <ac:chgData name="Trang Ha" userId="270efafb50020bd6" providerId="LiveId" clId="{BB3751D0-1007-4191-BCF0-40469DB7897C}" dt="2022-07-12T08:47:58.716" v="161" actId="478"/>
          <ac:spMkLst>
            <pc:docMk/>
            <pc:sldMk cId="2365650238" sldId="258"/>
            <ac:spMk id="24" creationId="{121B2E4E-AD4A-5E4D-DF5B-750200115925}"/>
          </ac:spMkLst>
        </pc:spChg>
        <pc:spChg chg="add mod">
          <ac:chgData name="Trang Ha" userId="270efafb50020bd6" providerId="LiveId" clId="{BB3751D0-1007-4191-BCF0-40469DB7897C}" dt="2022-07-13T01:22:44.603" v="1080" actId="1036"/>
          <ac:spMkLst>
            <pc:docMk/>
            <pc:sldMk cId="2365650238" sldId="258"/>
            <ac:spMk id="24" creationId="{F905882F-EB24-D364-E6B9-3753D6DDDB57}"/>
          </ac:spMkLst>
        </pc:spChg>
        <pc:spChg chg="add mod">
          <ac:chgData name="Trang Ha" userId="270efafb50020bd6" providerId="LiveId" clId="{BB3751D0-1007-4191-BCF0-40469DB7897C}" dt="2022-07-13T00:53:59.614" v="480" actId="1076"/>
          <ac:spMkLst>
            <pc:docMk/>
            <pc:sldMk cId="2365650238" sldId="258"/>
            <ac:spMk id="28" creationId="{345A7696-B389-A238-30A1-6DA3667F7B2A}"/>
          </ac:spMkLst>
        </pc:spChg>
        <pc:spChg chg="add mod">
          <ac:chgData name="Trang Ha" userId="270efafb50020bd6" providerId="LiveId" clId="{BB3751D0-1007-4191-BCF0-40469DB7897C}" dt="2022-07-13T01:14:40.283" v="1023" actId="1035"/>
          <ac:spMkLst>
            <pc:docMk/>
            <pc:sldMk cId="2365650238" sldId="258"/>
            <ac:spMk id="29" creationId="{B932D7ED-66D0-2DC9-224F-B824708BB224}"/>
          </ac:spMkLst>
        </pc:spChg>
        <pc:spChg chg="add mod">
          <ac:chgData name="Trang Ha" userId="270efafb50020bd6" providerId="LiveId" clId="{BB3751D0-1007-4191-BCF0-40469DB7897C}" dt="2022-07-13T01:22:44.603" v="1080" actId="1036"/>
          <ac:spMkLst>
            <pc:docMk/>
            <pc:sldMk cId="2365650238" sldId="258"/>
            <ac:spMk id="30" creationId="{ABA78137-EB93-4A9E-06BA-95A5797FE39B}"/>
          </ac:spMkLst>
        </pc:spChg>
        <pc:spChg chg="add mod">
          <ac:chgData name="Trang Ha" userId="270efafb50020bd6" providerId="LiveId" clId="{BB3751D0-1007-4191-BCF0-40469DB7897C}" dt="2022-07-13T01:22:44.603" v="1080" actId="1036"/>
          <ac:spMkLst>
            <pc:docMk/>
            <pc:sldMk cId="2365650238" sldId="258"/>
            <ac:spMk id="31" creationId="{96E4FC9E-98D6-99CE-4590-CC78D79AF2CC}"/>
          </ac:spMkLst>
        </pc:spChg>
        <pc:spChg chg="add mod">
          <ac:chgData name="Trang Ha" userId="270efafb50020bd6" providerId="LiveId" clId="{BB3751D0-1007-4191-BCF0-40469DB7897C}" dt="2022-07-13T01:25:04.039" v="1095" actId="1076"/>
          <ac:spMkLst>
            <pc:docMk/>
            <pc:sldMk cId="2365650238" sldId="258"/>
            <ac:spMk id="34" creationId="{C09B4AF4-7303-6A48-CCE3-1A9026301B4A}"/>
          </ac:spMkLst>
        </pc:spChg>
        <pc:spChg chg="add mod">
          <ac:chgData name="Trang Ha" userId="270efafb50020bd6" providerId="LiveId" clId="{BB3751D0-1007-4191-BCF0-40469DB7897C}" dt="2022-07-13T01:26:57.536" v="1109" actId="1076"/>
          <ac:spMkLst>
            <pc:docMk/>
            <pc:sldMk cId="2365650238" sldId="258"/>
            <ac:spMk id="35" creationId="{5A19A76B-AA69-F92F-7C4F-3FA141D29D1A}"/>
          </ac:spMkLst>
        </pc:spChg>
        <pc:spChg chg="add mod">
          <ac:chgData name="Trang Ha" userId="270efafb50020bd6" providerId="LiveId" clId="{BB3751D0-1007-4191-BCF0-40469DB7897C}" dt="2022-07-13T01:23:19.714" v="1086" actId="20577"/>
          <ac:spMkLst>
            <pc:docMk/>
            <pc:sldMk cId="2365650238" sldId="258"/>
            <ac:spMk id="36" creationId="{C69397F9-26FB-BE54-DD41-FCD0A2E13E13}"/>
          </ac:spMkLst>
        </pc:spChg>
        <pc:spChg chg="add mod">
          <ac:chgData name="Trang Ha" userId="270efafb50020bd6" providerId="LiveId" clId="{BB3751D0-1007-4191-BCF0-40469DB7897C}" dt="2022-07-13T01:23:28.435" v="1089" actId="20577"/>
          <ac:spMkLst>
            <pc:docMk/>
            <pc:sldMk cId="2365650238" sldId="258"/>
            <ac:spMk id="37" creationId="{C4918B52-8395-7504-31DC-B8D3CD2EE683}"/>
          </ac:spMkLst>
        </pc:spChg>
        <pc:spChg chg="add mod">
          <ac:chgData name="Trang Ha" userId="270efafb50020bd6" providerId="LiveId" clId="{BB3751D0-1007-4191-BCF0-40469DB7897C}" dt="2022-07-13T08:56:43.837" v="1603" actId="207"/>
          <ac:spMkLst>
            <pc:docMk/>
            <pc:sldMk cId="2365650238" sldId="258"/>
            <ac:spMk id="38" creationId="{6D7E1181-5045-1574-57ED-8B86369E3556}"/>
          </ac:spMkLst>
        </pc:spChg>
        <pc:spChg chg="add mod">
          <ac:chgData name="Trang Ha" userId="270efafb50020bd6" providerId="LiveId" clId="{BB3751D0-1007-4191-BCF0-40469DB7897C}" dt="2022-07-13T08:56:05.947" v="1597" actId="571"/>
          <ac:spMkLst>
            <pc:docMk/>
            <pc:sldMk cId="2365650238" sldId="258"/>
            <ac:spMk id="39" creationId="{62DE67CD-289A-D43F-1B00-D4640F2445ED}"/>
          </ac:spMkLst>
        </pc:spChg>
        <pc:spChg chg="add mod">
          <ac:chgData name="Trang Ha" userId="270efafb50020bd6" providerId="LiveId" clId="{BB3751D0-1007-4191-BCF0-40469DB7897C}" dt="2022-07-13T08:56:43.837" v="1603" actId="207"/>
          <ac:spMkLst>
            <pc:docMk/>
            <pc:sldMk cId="2365650238" sldId="258"/>
            <ac:spMk id="41" creationId="{92757BA2-B735-1A88-5777-31C16AD65CB8}"/>
          </ac:spMkLst>
        </pc:spChg>
        <pc:spChg chg="add mod">
          <ac:chgData name="Trang Ha" userId="270efafb50020bd6" providerId="LiveId" clId="{BB3751D0-1007-4191-BCF0-40469DB7897C}" dt="2022-07-13T08:56:43.837" v="1603" actId="207"/>
          <ac:spMkLst>
            <pc:docMk/>
            <pc:sldMk cId="2365650238" sldId="258"/>
            <ac:spMk id="42" creationId="{B7914F60-906E-D166-B01D-9F90780BBEE7}"/>
          </ac:spMkLst>
        </pc:spChg>
        <pc:grpChg chg="del">
          <ac:chgData name="Trang Ha" userId="270efafb50020bd6" providerId="LiveId" clId="{BB3751D0-1007-4191-BCF0-40469DB7897C}" dt="2022-07-12T08:50:12.095" v="163" actId="478"/>
          <ac:grpSpMkLst>
            <pc:docMk/>
            <pc:sldMk cId="2365650238" sldId="258"/>
            <ac:grpSpMk id="12" creationId="{00000000-0000-0000-0000-000000000000}"/>
          </ac:grpSpMkLst>
        </pc:grpChg>
        <pc:picChg chg="add del mod">
          <ac:chgData name="Trang Ha" userId="270efafb50020bd6" providerId="LiveId" clId="{BB3751D0-1007-4191-BCF0-40469DB7897C}" dt="2022-07-12T08:52:40.236" v="179" actId="478"/>
          <ac:picMkLst>
            <pc:docMk/>
            <pc:sldMk cId="2365650238" sldId="258"/>
            <ac:picMk id="25" creationId="{1E85A568-FD2F-4AE9-7535-FF75CBFAF08C}"/>
          </ac:picMkLst>
        </pc:picChg>
        <pc:picChg chg="add mod">
          <ac:chgData name="Trang Ha" userId="270efafb50020bd6" providerId="LiveId" clId="{BB3751D0-1007-4191-BCF0-40469DB7897C}" dt="2022-07-13T01:40:20.371" v="1143" actId="14100"/>
          <ac:picMkLst>
            <pc:docMk/>
            <pc:sldMk cId="2365650238" sldId="258"/>
            <ac:picMk id="26" creationId="{66507F8D-E799-DFEF-BFF4-395D65187FCE}"/>
          </ac:picMkLst>
        </pc:picChg>
        <pc:picChg chg="add del mod">
          <ac:chgData name="Trang Ha" userId="270efafb50020bd6" providerId="LiveId" clId="{BB3751D0-1007-4191-BCF0-40469DB7897C}" dt="2022-07-13T01:10:58.790" v="1014" actId="478"/>
          <ac:picMkLst>
            <pc:docMk/>
            <pc:sldMk cId="2365650238" sldId="258"/>
            <ac:picMk id="27" creationId="{9CC4892F-4ACE-21D8-67B5-4CB80498D720}"/>
          </ac:picMkLst>
        </pc:picChg>
        <pc:picChg chg="add del mod">
          <ac:chgData name="Trang Ha" userId="270efafb50020bd6" providerId="LiveId" clId="{BB3751D0-1007-4191-BCF0-40469DB7897C}" dt="2022-07-12T11:49:00.546" v="323" actId="478"/>
          <ac:picMkLst>
            <pc:docMk/>
            <pc:sldMk cId="2365650238" sldId="258"/>
            <ac:picMk id="31" creationId="{482EA97D-E001-74A5-47A1-7975B2C889A8}"/>
          </ac:picMkLst>
        </pc:picChg>
        <pc:picChg chg="add mod">
          <ac:chgData name="Trang Ha" userId="270efafb50020bd6" providerId="LiveId" clId="{BB3751D0-1007-4191-BCF0-40469DB7897C}" dt="2022-07-13T01:14:40.283" v="1023" actId="1035"/>
          <ac:picMkLst>
            <pc:docMk/>
            <pc:sldMk cId="2365650238" sldId="258"/>
            <ac:picMk id="32" creationId="{71A8D471-D7C4-2221-DCC3-C03540A7B95F}"/>
          </ac:picMkLst>
        </pc:picChg>
        <pc:picChg chg="add mod">
          <ac:chgData name="Trang Ha" userId="270efafb50020bd6" providerId="LiveId" clId="{BB3751D0-1007-4191-BCF0-40469DB7897C}" dt="2022-07-13T01:14:40.283" v="1023" actId="1035"/>
          <ac:picMkLst>
            <pc:docMk/>
            <pc:sldMk cId="2365650238" sldId="258"/>
            <ac:picMk id="33" creationId="{A06C8B75-25EB-0675-CC73-959C328DFA51}"/>
          </ac:picMkLst>
        </pc:picChg>
        <pc:picChg chg="add mod">
          <ac:chgData name="Trang Ha" userId="270efafb50020bd6" providerId="LiveId" clId="{BB3751D0-1007-4191-BCF0-40469DB7897C}" dt="2022-07-13T08:56:14.531" v="1599" actId="1076"/>
          <ac:picMkLst>
            <pc:docMk/>
            <pc:sldMk cId="2365650238" sldId="258"/>
            <ac:picMk id="40" creationId="{53958AB3-4114-6787-8082-8B0EE2FE3808}"/>
          </ac:picMkLst>
        </pc:picChg>
        <pc:picChg chg="add mod">
          <ac:chgData name="Trang Ha" userId="270efafb50020bd6" providerId="LiveId" clId="{BB3751D0-1007-4191-BCF0-40469DB7897C}" dt="2022-07-13T08:45:05.552" v="1594" actId="14100"/>
          <ac:picMkLst>
            <pc:docMk/>
            <pc:sldMk cId="2365650238" sldId="258"/>
            <ac:picMk id="1026" creationId="{1C05E961-C134-8794-5703-7E1AADE52388}"/>
          </ac:picMkLst>
        </pc:picChg>
        <pc:picChg chg="del">
          <ac:chgData name="Trang Ha" userId="270efafb50020bd6" providerId="LiveId" clId="{BB3751D0-1007-4191-BCF0-40469DB7897C}" dt="2022-07-12T08:47:49.148" v="159" actId="478"/>
          <ac:picMkLst>
            <pc:docMk/>
            <pc:sldMk cId="2365650238" sldId="258"/>
            <ac:picMk id="2050" creationId="{00000000-0000-0000-0000-000000000000}"/>
          </ac:picMkLst>
        </pc:picChg>
        <pc:cxnChg chg="add mod">
          <ac:chgData name="Trang Ha" userId="270efafb50020bd6" providerId="LiveId" clId="{BB3751D0-1007-4191-BCF0-40469DB7897C}" dt="2022-07-13T01:22:44.603" v="1080" actId="1036"/>
          <ac:cxnSpMkLst>
            <pc:docMk/>
            <pc:sldMk cId="2365650238" sldId="258"/>
            <ac:cxnSpMk id="11" creationId="{989A1B08-3DE1-EBB0-1C9E-71E9A2C2AAB2}"/>
          </ac:cxnSpMkLst>
        </pc:cxnChg>
        <pc:cxnChg chg="add mod">
          <ac:chgData name="Trang Ha" userId="270efafb50020bd6" providerId="LiveId" clId="{BB3751D0-1007-4191-BCF0-40469DB7897C}" dt="2022-07-13T01:22:44.603" v="1080" actId="1036"/>
          <ac:cxnSpMkLst>
            <pc:docMk/>
            <pc:sldMk cId="2365650238" sldId="258"/>
            <ac:cxnSpMk id="20" creationId="{1DD8B345-493E-7A42-39F7-9E6F4366C93D}"/>
          </ac:cxnSpMkLst>
        </pc:cxnChg>
        <pc:cxnChg chg="add mod">
          <ac:chgData name="Trang Ha" userId="270efafb50020bd6" providerId="LiveId" clId="{BB3751D0-1007-4191-BCF0-40469DB7897C}" dt="2022-07-13T01:22:44.603" v="1080" actId="1036"/>
          <ac:cxnSpMkLst>
            <pc:docMk/>
            <pc:sldMk cId="2365650238" sldId="258"/>
            <ac:cxnSpMk id="21" creationId="{049F9C94-E2EE-C349-7634-B8F680F1692B}"/>
          </ac:cxnSpMkLst>
        </pc:cxnChg>
      </pc:sldChg>
      <pc:sldChg chg="addSp delSp modSp mod delAnim modAnim">
        <pc:chgData name="Trang Ha" userId="270efafb50020bd6" providerId="LiveId" clId="{BB3751D0-1007-4191-BCF0-40469DB7897C}" dt="2022-07-13T02:57:54.275" v="1339"/>
        <pc:sldMkLst>
          <pc:docMk/>
          <pc:sldMk cId="2720404043" sldId="259"/>
        </pc:sldMkLst>
        <pc:spChg chg="del">
          <ac:chgData name="Trang Ha" userId="270efafb50020bd6" providerId="LiveId" clId="{BB3751D0-1007-4191-BCF0-40469DB7897C}" dt="2022-07-13T01:31:59.182" v="1135" actId="478"/>
          <ac:spMkLst>
            <pc:docMk/>
            <pc:sldMk cId="2720404043" sldId="259"/>
            <ac:spMk id="7" creationId="{00000000-0000-0000-0000-000000000000}"/>
          </ac:spMkLst>
        </pc:spChg>
        <pc:spChg chg="mod">
          <ac:chgData name="Trang Ha" userId="270efafb50020bd6" providerId="LiveId" clId="{BB3751D0-1007-4191-BCF0-40469DB7897C}" dt="2022-07-13T01:31:47.882" v="1132" actId="20577"/>
          <ac:spMkLst>
            <pc:docMk/>
            <pc:sldMk cId="2720404043" sldId="259"/>
            <ac:spMk id="11" creationId="{00000000-0000-0000-0000-000000000000}"/>
          </ac:spMkLst>
        </pc:spChg>
        <pc:spChg chg="del">
          <ac:chgData name="Trang Ha" userId="270efafb50020bd6" providerId="LiveId" clId="{BB3751D0-1007-4191-BCF0-40469DB7897C}" dt="2022-07-13T01:31:41.144" v="1130" actId="478"/>
          <ac:spMkLst>
            <pc:docMk/>
            <pc:sldMk cId="2720404043" sldId="259"/>
            <ac:spMk id="14" creationId="{00000000-0000-0000-0000-000000000000}"/>
          </ac:spMkLst>
        </pc:spChg>
        <pc:spChg chg="add del mod">
          <ac:chgData name="Trang Ha" userId="270efafb50020bd6" providerId="LiveId" clId="{BB3751D0-1007-4191-BCF0-40469DB7897C}" dt="2022-07-13T02:22:52.888" v="1174" actId="478"/>
          <ac:spMkLst>
            <pc:docMk/>
            <pc:sldMk cId="2720404043" sldId="259"/>
            <ac:spMk id="16" creationId="{D742BD37-39B9-1F67-F110-D0AF53E5A9D9}"/>
          </ac:spMkLst>
        </pc:spChg>
        <pc:spChg chg="add mod">
          <ac:chgData name="Trang Ha" userId="270efafb50020bd6" providerId="LiveId" clId="{BB3751D0-1007-4191-BCF0-40469DB7897C}" dt="2022-07-13T01:32:11.561" v="1139" actId="1076"/>
          <ac:spMkLst>
            <pc:docMk/>
            <pc:sldMk cId="2720404043" sldId="259"/>
            <ac:spMk id="19" creationId="{B878CAF2-88FB-1305-361C-6341600FB23E}"/>
          </ac:spMkLst>
        </pc:spChg>
        <pc:spChg chg="add mod">
          <ac:chgData name="Trang Ha" userId="270efafb50020bd6" providerId="LiveId" clId="{BB3751D0-1007-4191-BCF0-40469DB7897C}" dt="2022-07-13T02:54:48.033" v="1325" actId="404"/>
          <ac:spMkLst>
            <pc:docMk/>
            <pc:sldMk cId="2720404043" sldId="259"/>
            <ac:spMk id="20" creationId="{488C3930-EFF3-DF56-E42E-948E2C03032D}"/>
          </ac:spMkLst>
        </pc:spChg>
        <pc:spChg chg="add mod">
          <ac:chgData name="Trang Ha" userId="270efafb50020bd6" providerId="LiveId" clId="{BB3751D0-1007-4191-BCF0-40469DB7897C}" dt="2022-07-13T02:21:58.678" v="1154"/>
          <ac:spMkLst>
            <pc:docMk/>
            <pc:sldMk cId="2720404043" sldId="259"/>
            <ac:spMk id="22" creationId="{3BE51384-D967-60A8-BEA7-067188D2D47C}"/>
          </ac:spMkLst>
        </pc:spChg>
        <pc:spChg chg="del">
          <ac:chgData name="Trang Ha" userId="270efafb50020bd6" providerId="LiveId" clId="{BB3751D0-1007-4191-BCF0-40469DB7897C}" dt="2022-07-13T01:31:38.013" v="1128" actId="478"/>
          <ac:spMkLst>
            <pc:docMk/>
            <pc:sldMk cId="2720404043" sldId="259"/>
            <ac:spMk id="24" creationId="{00000000-0000-0000-0000-000000000000}"/>
          </ac:spMkLst>
        </pc:spChg>
        <pc:spChg chg="del mod">
          <ac:chgData name="Trang Ha" userId="270efafb50020bd6" providerId="LiveId" clId="{BB3751D0-1007-4191-BCF0-40469DB7897C}" dt="2022-07-13T01:31:39.509" v="1129" actId="478"/>
          <ac:spMkLst>
            <pc:docMk/>
            <pc:sldMk cId="2720404043" sldId="259"/>
            <ac:spMk id="25" creationId="{00000000-0000-0000-0000-000000000000}"/>
          </ac:spMkLst>
        </pc:spChg>
        <pc:spChg chg="add del mod">
          <ac:chgData name="Trang Ha" userId="270efafb50020bd6" providerId="LiveId" clId="{BB3751D0-1007-4191-BCF0-40469DB7897C}" dt="2022-07-13T02:23:53.874" v="1212"/>
          <ac:spMkLst>
            <pc:docMk/>
            <pc:sldMk cId="2720404043" sldId="259"/>
            <ac:spMk id="26" creationId="{B85510AB-45E9-18DA-AC95-06ED56296CC2}"/>
          </ac:spMkLst>
        </pc:spChg>
        <pc:spChg chg="add del mod">
          <ac:chgData name="Trang Ha" userId="270efafb50020bd6" providerId="LiveId" clId="{BB3751D0-1007-4191-BCF0-40469DB7897C}" dt="2022-07-13T02:23:44.691" v="1206" actId="478"/>
          <ac:spMkLst>
            <pc:docMk/>
            <pc:sldMk cId="2720404043" sldId="259"/>
            <ac:spMk id="27" creationId="{BA3DC62D-9F60-7EED-EF65-C6E118CEEFE6}"/>
          </ac:spMkLst>
        </pc:spChg>
        <pc:spChg chg="mod">
          <ac:chgData name="Trang Ha" userId="270efafb50020bd6" providerId="LiveId" clId="{BB3751D0-1007-4191-BCF0-40469DB7897C}" dt="2022-07-13T02:24:16.350" v="1267" actId="20577"/>
          <ac:spMkLst>
            <pc:docMk/>
            <pc:sldMk cId="2720404043" sldId="259"/>
            <ac:spMk id="30" creationId="{F4CC4FB5-7E18-AA85-41A4-213857ED2D64}"/>
          </ac:spMkLst>
        </pc:spChg>
        <pc:spChg chg="mod">
          <ac:chgData name="Trang Ha" userId="270efafb50020bd6" providerId="LiveId" clId="{BB3751D0-1007-4191-BCF0-40469DB7897C}" dt="2022-07-13T02:23:38.656" v="1204"/>
          <ac:spMkLst>
            <pc:docMk/>
            <pc:sldMk cId="2720404043" sldId="259"/>
            <ac:spMk id="31" creationId="{5DAA1D98-0DB1-C90F-0E96-BD190E436D96}"/>
          </ac:spMkLst>
        </pc:spChg>
        <pc:spChg chg="mod">
          <ac:chgData name="Trang Ha" userId="270efafb50020bd6" providerId="LiveId" clId="{BB3751D0-1007-4191-BCF0-40469DB7897C}" dt="2022-07-13T02:23:52.825" v="1210" actId="20577"/>
          <ac:spMkLst>
            <pc:docMk/>
            <pc:sldMk cId="2720404043" sldId="259"/>
            <ac:spMk id="32" creationId="{CA2335E9-EC0F-66E1-4A06-70046F3E88B8}"/>
          </ac:spMkLst>
        </pc:spChg>
        <pc:spChg chg="add mod">
          <ac:chgData name="Trang Ha" userId="270efafb50020bd6" providerId="LiveId" clId="{BB3751D0-1007-4191-BCF0-40469DB7897C}" dt="2022-07-13T02:55:31.555" v="1330" actId="20577"/>
          <ac:spMkLst>
            <pc:docMk/>
            <pc:sldMk cId="2720404043" sldId="259"/>
            <ac:spMk id="34" creationId="{AEADBC7D-663C-6BAD-B55D-2704A009D1A4}"/>
          </ac:spMkLst>
        </pc:spChg>
        <pc:spChg chg="add mod">
          <ac:chgData name="Trang Ha" userId="270efafb50020bd6" providerId="LiveId" clId="{BB3751D0-1007-4191-BCF0-40469DB7897C}" dt="2022-07-13T02:55:36.230" v="1332" actId="20577"/>
          <ac:spMkLst>
            <pc:docMk/>
            <pc:sldMk cId="2720404043" sldId="259"/>
            <ac:spMk id="35" creationId="{0696DF58-22D0-22FA-C1F4-7099240E2EA4}"/>
          </ac:spMkLst>
        </pc:spChg>
        <pc:grpChg chg="del">
          <ac:chgData name="Trang Ha" userId="270efafb50020bd6" providerId="LiveId" clId="{BB3751D0-1007-4191-BCF0-40469DB7897C}" dt="2022-07-13T01:31:49.048" v="1133" actId="478"/>
          <ac:grpSpMkLst>
            <pc:docMk/>
            <pc:sldMk cId="2720404043" sldId="259"/>
            <ac:grpSpMk id="12" creationId="{00000000-0000-0000-0000-000000000000}"/>
          </ac:grpSpMkLst>
        </pc:grpChg>
        <pc:grpChg chg="add mod">
          <ac:chgData name="Trang Ha" userId="270efafb50020bd6" providerId="LiveId" clId="{BB3751D0-1007-4191-BCF0-40469DB7897C}" dt="2022-07-13T02:23:48.972" v="1208" actId="1076"/>
          <ac:grpSpMkLst>
            <pc:docMk/>
            <pc:sldMk cId="2720404043" sldId="259"/>
            <ac:grpSpMk id="28" creationId="{306F92A2-C3C0-94E1-BC40-6C5066BB22B2}"/>
          </ac:grpSpMkLst>
        </pc:grpChg>
        <pc:grpChg chg="mod">
          <ac:chgData name="Trang Ha" userId="270efafb50020bd6" providerId="LiveId" clId="{BB3751D0-1007-4191-BCF0-40469DB7897C}" dt="2022-07-13T02:23:38.656" v="1204"/>
          <ac:grpSpMkLst>
            <pc:docMk/>
            <pc:sldMk cId="2720404043" sldId="259"/>
            <ac:grpSpMk id="29" creationId="{44601BBA-04F3-B111-4E53-C31F15B0CFC7}"/>
          </ac:grpSpMkLst>
        </pc:grpChg>
        <pc:picChg chg="add mod modCrop">
          <ac:chgData name="Trang Ha" userId="270efafb50020bd6" providerId="LiveId" clId="{BB3751D0-1007-4191-BCF0-40469DB7897C}" dt="2022-07-13T02:52:04.698" v="1300" actId="1076"/>
          <ac:picMkLst>
            <pc:docMk/>
            <pc:sldMk cId="2720404043" sldId="259"/>
            <ac:picMk id="15" creationId="{DDEB8B1C-55EC-3287-7ED3-9ACDA068CB0F}"/>
          </ac:picMkLst>
        </pc:picChg>
        <pc:picChg chg="add del mod">
          <ac:chgData name="Trang Ha" userId="270efafb50020bd6" providerId="LiveId" clId="{BB3751D0-1007-4191-BCF0-40469DB7897C}" dt="2022-07-13T02:22:08.496" v="1157" actId="1076"/>
          <ac:picMkLst>
            <pc:docMk/>
            <pc:sldMk cId="2720404043" sldId="259"/>
            <ac:picMk id="17" creationId="{19AFD16E-A82A-AFD2-67B2-61039B07D171}"/>
          </ac:picMkLst>
        </pc:picChg>
        <pc:picChg chg="add del mod">
          <ac:chgData name="Trang Ha" userId="270efafb50020bd6" providerId="LiveId" clId="{BB3751D0-1007-4191-BCF0-40469DB7897C}" dt="2022-07-13T01:32:03.079" v="1137"/>
          <ac:picMkLst>
            <pc:docMk/>
            <pc:sldMk cId="2720404043" sldId="259"/>
            <ac:picMk id="18" creationId="{616FD484-FA79-9AA1-FAEE-C3E430E16D28}"/>
          </ac:picMkLst>
        </pc:picChg>
        <pc:picChg chg="add mod modCrop">
          <ac:chgData name="Trang Ha" userId="270efafb50020bd6" providerId="LiveId" clId="{BB3751D0-1007-4191-BCF0-40469DB7897C}" dt="2022-07-13T02:57:30.039" v="1337" actId="1076"/>
          <ac:picMkLst>
            <pc:docMk/>
            <pc:sldMk cId="2720404043" sldId="259"/>
            <ac:picMk id="33" creationId="{F3C8755B-5017-FBC9-9DEC-FA9AC82FA50A}"/>
          </ac:picMkLst>
        </pc:picChg>
        <pc:picChg chg="del">
          <ac:chgData name="Trang Ha" userId="270efafb50020bd6" providerId="LiveId" clId="{BB3751D0-1007-4191-BCF0-40469DB7897C}" dt="2022-07-13T01:31:32.249" v="1125" actId="478"/>
          <ac:picMkLst>
            <pc:docMk/>
            <pc:sldMk cId="2720404043" sldId="259"/>
            <ac:picMk id="3074" creationId="{00000000-0000-0000-0000-000000000000}"/>
          </ac:picMkLst>
        </pc:picChg>
      </pc:sldChg>
      <pc:sldChg chg="addSp delSp modSp mod delAnim modAnim">
        <pc:chgData name="Trang Ha" userId="270efafb50020bd6" providerId="LiveId" clId="{BB3751D0-1007-4191-BCF0-40469DB7897C}" dt="2022-07-13T09:37:08.124" v="2306" actId="1076"/>
        <pc:sldMkLst>
          <pc:docMk/>
          <pc:sldMk cId="445810230" sldId="260"/>
        </pc:sldMkLst>
        <pc:spChg chg="del">
          <ac:chgData name="Trang Ha" userId="270efafb50020bd6" providerId="LiveId" clId="{BB3751D0-1007-4191-BCF0-40469DB7897C}" dt="2022-07-13T09:28:39.491" v="2250" actId="478"/>
          <ac:spMkLst>
            <pc:docMk/>
            <pc:sldMk cId="445810230" sldId="260"/>
            <ac:spMk id="7" creationId="{00000000-0000-0000-0000-000000000000}"/>
          </ac:spMkLst>
        </pc:spChg>
        <pc:spChg chg="mod">
          <ac:chgData name="Trang Ha" userId="270efafb50020bd6" providerId="LiveId" clId="{BB3751D0-1007-4191-BCF0-40469DB7897C}" dt="2022-07-13T09:03:06.157" v="1836" actId="571"/>
          <ac:spMkLst>
            <pc:docMk/>
            <pc:sldMk cId="445810230" sldId="260"/>
            <ac:spMk id="8" creationId="{00000000-0000-0000-0000-000000000000}"/>
          </ac:spMkLst>
        </pc:spChg>
        <pc:spChg chg="mod">
          <ac:chgData name="Trang Ha" userId="270efafb50020bd6" providerId="LiveId" clId="{BB3751D0-1007-4191-BCF0-40469DB7897C}" dt="2022-07-13T09:03:06.157" v="1836" actId="571"/>
          <ac:spMkLst>
            <pc:docMk/>
            <pc:sldMk cId="445810230" sldId="260"/>
            <ac:spMk id="9" creationId="{00000000-0000-0000-0000-000000000000}"/>
          </ac:spMkLst>
        </pc:spChg>
        <pc:spChg chg="mod">
          <ac:chgData name="Trang Ha" userId="270efafb50020bd6" providerId="LiveId" clId="{BB3751D0-1007-4191-BCF0-40469DB7897C}" dt="2022-07-13T09:31:04.508" v="2273" actId="255"/>
          <ac:spMkLst>
            <pc:docMk/>
            <pc:sldMk cId="445810230" sldId="260"/>
            <ac:spMk id="11" creationId="{00000000-0000-0000-0000-000000000000}"/>
          </ac:spMkLst>
        </pc:spChg>
        <pc:spChg chg="del">
          <ac:chgData name="Trang Ha" userId="270efafb50020bd6" providerId="LiveId" clId="{BB3751D0-1007-4191-BCF0-40469DB7897C}" dt="2022-07-13T08:59:10.101" v="1607" actId="478"/>
          <ac:spMkLst>
            <pc:docMk/>
            <pc:sldMk cId="445810230" sldId="260"/>
            <ac:spMk id="13" creationId="{00000000-0000-0000-0000-000000000000}"/>
          </ac:spMkLst>
        </pc:spChg>
        <pc:spChg chg="add mod">
          <ac:chgData name="Trang Ha" userId="270efafb50020bd6" providerId="LiveId" clId="{BB3751D0-1007-4191-BCF0-40469DB7897C}" dt="2022-07-13T09:32:19.471" v="2277" actId="1076"/>
          <ac:spMkLst>
            <pc:docMk/>
            <pc:sldMk cId="445810230" sldId="260"/>
            <ac:spMk id="16" creationId="{1A888193-A984-EB80-D140-5082E6EF60D3}"/>
          </ac:spMkLst>
        </pc:spChg>
        <pc:spChg chg="mod">
          <ac:chgData name="Trang Ha" userId="270efafb50020bd6" providerId="LiveId" clId="{BB3751D0-1007-4191-BCF0-40469DB7897C}" dt="2022-07-13T09:29:28.787" v="2259" actId="14100"/>
          <ac:spMkLst>
            <pc:docMk/>
            <pc:sldMk cId="445810230" sldId="260"/>
            <ac:spMk id="19" creationId="{00000000-0000-0000-0000-000000000000}"/>
          </ac:spMkLst>
        </pc:spChg>
        <pc:spChg chg="del mod">
          <ac:chgData name="Trang Ha" userId="270efafb50020bd6" providerId="LiveId" clId="{BB3751D0-1007-4191-BCF0-40469DB7897C}" dt="2022-07-13T08:59:15.177" v="1610" actId="478"/>
          <ac:spMkLst>
            <pc:docMk/>
            <pc:sldMk cId="445810230" sldId="260"/>
            <ac:spMk id="20" creationId="{00000000-0000-0000-0000-000000000000}"/>
          </ac:spMkLst>
        </pc:spChg>
        <pc:spChg chg="add mod">
          <ac:chgData name="Trang Ha" userId="270efafb50020bd6" providerId="LiveId" clId="{BB3751D0-1007-4191-BCF0-40469DB7897C}" dt="2022-07-13T09:37:08.124" v="2306" actId="1076"/>
          <ac:spMkLst>
            <pc:docMk/>
            <pc:sldMk cId="445810230" sldId="260"/>
            <ac:spMk id="21" creationId="{BAB9D216-500C-9B1F-B94C-A1901B4755B4}"/>
          </ac:spMkLst>
        </pc:spChg>
        <pc:spChg chg="del">
          <ac:chgData name="Trang Ha" userId="270efafb50020bd6" providerId="LiveId" clId="{BB3751D0-1007-4191-BCF0-40469DB7897C}" dt="2022-07-13T08:59:26.760" v="1611" actId="478"/>
          <ac:spMkLst>
            <pc:docMk/>
            <pc:sldMk cId="445810230" sldId="260"/>
            <ac:spMk id="22" creationId="{00000000-0000-0000-0000-000000000000}"/>
          </ac:spMkLst>
        </pc:spChg>
        <pc:spChg chg="del">
          <ac:chgData name="Trang Ha" userId="270efafb50020bd6" providerId="LiveId" clId="{BB3751D0-1007-4191-BCF0-40469DB7897C}" dt="2022-07-13T08:59:26.760" v="1611" actId="478"/>
          <ac:spMkLst>
            <pc:docMk/>
            <pc:sldMk cId="445810230" sldId="260"/>
            <ac:spMk id="23" creationId="{00000000-0000-0000-0000-000000000000}"/>
          </ac:spMkLst>
        </pc:spChg>
        <pc:spChg chg="del">
          <ac:chgData name="Trang Ha" userId="270efafb50020bd6" providerId="LiveId" clId="{BB3751D0-1007-4191-BCF0-40469DB7897C}" dt="2022-07-13T08:59:26.760" v="1611" actId="478"/>
          <ac:spMkLst>
            <pc:docMk/>
            <pc:sldMk cId="445810230" sldId="260"/>
            <ac:spMk id="26" creationId="{00000000-0000-0000-0000-000000000000}"/>
          </ac:spMkLst>
        </pc:spChg>
        <pc:spChg chg="del">
          <ac:chgData name="Trang Ha" userId="270efafb50020bd6" providerId="LiveId" clId="{BB3751D0-1007-4191-BCF0-40469DB7897C}" dt="2022-07-13T08:59:26.760" v="1611" actId="478"/>
          <ac:spMkLst>
            <pc:docMk/>
            <pc:sldMk cId="445810230" sldId="260"/>
            <ac:spMk id="27" creationId="{00000000-0000-0000-0000-000000000000}"/>
          </ac:spMkLst>
        </pc:spChg>
        <pc:spChg chg="del">
          <ac:chgData name="Trang Ha" userId="270efafb50020bd6" providerId="LiveId" clId="{BB3751D0-1007-4191-BCF0-40469DB7897C}" dt="2022-07-13T08:59:30.217" v="1612" actId="478"/>
          <ac:spMkLst>
            <pc:docMk/>
            <pc:sldMk cId="445810230" sldId="260"/>
            <ac:spMk id="28" creationId="{00000000-0000-0000-0000-000000000000}"/>
          </ac:spMkLst>
        </pc:spChg>
        <pc:spChg chg="del">
          <ac:chgData name="Trang Ha" userId="270efafb50020bd6" providerId="LiveId" clId="{BB3751D0-1007-4191-BCF0-40469DB7897C}" dt="2022-07-13T08:59:30.217" v="1612" actId="478"/>
          <ac:spMkLst>
            <pc:docMk/>
            <pc:sldMk cId="445810230" sldId="260"/>
            <ac:spMk id="29" creationId="{00000000-0000-0000-0000-000000000000}"/>
          </ac:spMkLst>
        </pc:spChg>
        <pc:spChg chg="del">
          <ac:chgData name="Trang Ha" userId="270efafb50020bd6" providerId="LiveId" clId="{BB3751D0-1007-4191-BCF0-40469DB7897C}" dt="2022-07-13T08:59:26.760" v="1611" actId="478"/>
          <ac:spMkLst>
            <pc:docMk/>
            <pc:sldMk cId="445810230" sldId="260"/>
            <ac:spMk id="30" creationId="{00000000-0000-0000-0000-000000000000}"/>
          </ac:spMkLst>
        </pc:spChg>
        <pc:spChg chg="del">
          <ac:chgData name="Trang Ha" userId="270efafb50020bd6" providerId="LiveId" clId="{BB3751D0-1007-4191-BCF0-40469DB7897C}" dt="2022-07-13T08:59:30.217" v="1612" actId="478"/>
          <ac:spMkLst>
            <pc:docMk/>
            <pc:sldMk cId="445810230" sldId="260"/>
            <ac:spMk id="31" creationId="{00000000-0000-0000-0000-000000000000}"/>
          </ac:spMkLst>
        </pc:spChg>
        <pc:spChg chg="del">
          <ac:chgData name="Trang Ha" userId="270efafb50020bd6" providerId="LiveId" clId="{BB3751D0-1007-4191-BCF0-40469DB7897C}" dt="2022-07-13T08:59:30.217" v="1612" actId="478"/>
          <ac:spMkLst>
            <pc:docMk/>
            <pc:sldMk cId="445810230" sldId="260"/>
            <ac:spMk id="32" creationId="{00000000-0000-0000-0000-000000000000}"/>
          </ac:spMkLst>
        </pc:spChg>
        <pc:spChg chg="del">
          <ac:chgData name="Trang Ha" userId="270efafb50020bd6" providerId="LiveId" clId="{BB3751D0-1007-4191-BCF0-40469DB7897C}" dt="2022-07-13T08:59:26.760" v="1611" actId="478"/>
          <ac:spMkLst>
            <pc:docMk/>
            <pc:sldMk cId="445810230" sldId="260"/>
            <ac:spMk id="33" creationId="{00000000-0000-0000-0000-000000000000}"/>
          </ac:spMkLst>
        </pc:spChg>
        <pc:spChg chg="del">
          <ac:chgData name="Trang Ha" userId="270efafb50020bd6" providerId="LiveId" clId="{BB3751D0-1007-4191-BCF0-40469DB7897C}" dt="2022-07-13T08:59:30.217" v="1612" actId="478"/>
          <ac:spMkLst>
            <pc:docMk/>
            <pc:sldMk cId="445810230" sldId="260"/>
            <ac:spMk id="34" creationId="{00000000-0000-0000-0000-000000000000}"/>
          </ac:spMkLst>
        </pc:spChg>
        <pc:spChg chg="del">
          <ac:chgData name="Trang Ha" userId="270efafb50020bd6" providerId="LiveId" clId="{BB3751D0-1007-4191-BCF0-40469DB7897C}" dt="2022-07-13T08:59:30.217" v="1612" actId="478"/>
          <ac:spMkLst>
            <pc:docMk/>
            <pc:sldMk cId="445810230" sldId="260"/>
            <ac:spMk id="35" creationId="{00000000-0000-0000-0000-000000000000}"/>
          </ac:spMkLst>
        </pc:spChg>
        <pc:spChg chg="add mod">
          <ac:chgData name="Trang Ha" userId="270efafb50020bd6" providerId="LiveId" clId="{BB3751D0-1007-4191-BCF0-40469DB7897C}" dt="2022-07-13T09:02:58.055" v="1834" actId="571"/>
          <ac:spMkLst>
            <pc:docMk/>
            <pc:sldMk cId="445810230" sldId="260"/>
            <ac:spMk id="36" creationId="{D0842953-85FA-B644-121A-9F74105DC18A}"/>
          </ac:spMkLst>
        </pc:spChg>
        <pc:spChg chg="add mod">
          <ac:chgData name="Trang Ha" userId="270efafb50020bd6" providerId="LiveId" clId="{BB3751D0-1007-4191-BCF0-40469DB7897C}" dt="2022-07-13T09:03:06.157" v="1836" actId="571"/>
          <ac:spMkLst>
            <pc:docMk/>
            <pc:sldMk cId="445810230" sldId="260"/>
            <ac:spMk id="37" creationId="{010AFCA5-8EB6-E1A1-ED21-87821A53F26E}"/>
          </ac:spMkLst>
        </pc:spChg>
        <pc:spChg chg="add del mod">
          <ac:chgData name="Trang Ha" userId="270efafb50020bd6" providerId="LiveId" clId="{BB3751D0-1007-4191-BCF0-40469DB7897C}" dt="2022-07-13T09:11:58.594" v="1921" actId="478"/>
          <ac:spMkLst>
            <pc:docMk/>
            <pc:sldMk cId="445810230" sldId="260"/>
            <ac:spMk id="38" creationId="{022E60C3-E4C5-E139-39AF-9F5DE6E41842}"/>
          </ac:spMkLst>
        </pc:spChg>
        <pc:spChg chg="add del mod">
          <ac:chgData name="Trang Ha" userId="270efafb50020bd6" providerId="LiveId" clId="{BB3751D0-1007-4191-BCF0-40469DB7897C}" dt="2022-07-13T09:12:00.801" v="1922" actId="478"/>
          <ac:spMkLst>
            <pc:docMk/>
            <pc:sldMk cId="445810230" sldId="260"/>
            <ac:spMk id="40" creationId="{FFEF1B25-EB85-460F-E6EE-C16A48372F82}"/>
          </ac:spMkLst>
        </pc:spChg>
        <pc:spChg chg="add del mod">
          <ac:chgData name="Trang Ha" userId="270efafb50020bd6" providerId="LiveId" clId="{BB3751D0-1007-4191-BCF0-40469DB7897C}" dt="2022-07-13T09:11:57.119" v="1920" actId="478"/>
          <ac:spMkLst>
            <pc:docMk/>
            <pc:sldMk cId="445810230" sldId="260"/>
            <ac:spMk id="41" creationId="{D8CF6493-92FC-A726-69E2-58FFFB168004}"/>
          </ac:spMkLst>
        </pc:spChg>
        <pc:spChg chg="add del mod">
          <ac:chgData name="Trang Ha" userId="270efafb50020bd6" providerId="LiveId" clId="{BB3751D0-1007-4191-BCF0-40469DB7897C}" dt="2022-07-13T09:11:54.914" v="1918" actId="478"/>
          <ac:spMkLst>
            <pc:docMk/>
            <pc:sldMk cId="445810230" sldId="260"/>
            <ac:spMk id="42" creationId="{A3AD8030-EB87-52E3-9B18-2C85CE0D9CE4}"/>
          </ac:spMkLst>
        </pc:spChg>
        <pc:spChg chg="add mod">
          <ac:chgData name="Trang Ha" userId="270efafb50020bd6" providerId="LiveId" clId="{BB3751D0-1007-4191-BCF0-40469DB7897C}" dt="2022-07-13T09:33:03.805" v="2289" actId="1035"/>
          <ac:spMkLst>
            <pc:docMk/>
            <pc:sldMk cId="445810230" sldId="260"/>
            <ac:spMk id="46" creationId="{310FAFEF-EC99-22C4-08E3-87D5777FEA7B}"/>
          </ac:spMkLst>
        </pc:spChg>
        <pc:spChg chg="add mod">
          <ac:chgData name="Trang Ha" userId="270efafb50020bd6" providerId="LiveId" clId="{BB3751D0-1007-4191-BCF0-40469DB7897C}" dt="2022-07-13T09:33:31.902" v="2295" actId="1076"/>
          <ac:spMkLst>
            <pc:docMk/>
            <pc:sldMk cId="445810230" sldId="260"/>
            <ac:spMk id="47" creationId="{03E08344-111F-87D5-3566-9B364A6AB35A}"/>
          </ac:spMkLst>
        </pc:spChg>
        <pc:spChg chg="add mod">
          <ac:chgData name="Trang Ha" userId="270efafb50020bd6" providerId="LiveId" clId="{BB3751D0-1007-4191-BCF0-40469DB7897C}" dt="2022-07-13T09:33:55.279" v="2300" actId="1076"/>
          <ac:spMkLst>
            <pc:docMk/>
            <pc:sldMk cId="445810230" sldId="260"/>
            <ac:spMk id="48" creationId="{E677B5C6-EBFE-073E-281F-DFAC3B73BF4B}"/>
          </ac:spMkLst>
        </pc:spChg>
        <pc:spChg chg="add mod">
          <ac:chgData name="Trang Ha" userId="270efafb50020bd6" providerId="LiveId" clId="{BB3751D0-1007-4191-BCF0-40469DB7897C}" dt="2022-07-13T09:33:46.290" v="2298" actId="14100"/>
          <ac:spMkLst>
            <pc:docMk/>
            <pc:sldMk cId="445810230" sldId="260"/>
            <ac:spMk id="49" creationId="{9F064D88-07F0-F61F-2BAB-50930EF2CCE5}"/>
          </ac:spMkLst>
        </pc:spChg>
        <pc:spChg chg="add mod">
          <ac:chgData name="Trang Ha" userId="270efafb50020bd6" providerId="LiveId" clId="{BB3751D0-1007-4191-BCF0-40469DB7897C}" dt="2022-07-13T09:30:09.446" v="2268" actId="1076"/>
          <ac:spMkLst>
            <pc:docMk/>
            <pc:sldMk cId="445810230" sldId="260"/>
            <ac:spMk id="50" creationId="{1A160AD4-35A5-9016-34CA-DF997E1EAB70}"/>
          </ac:spMkLst>
        </pc:spChg>
        <pc:spChg chg="add del mod">
          <ac:chgData name="Trang Ha" userId="270efafb50020bd6" providerId="LiveId" clId="{BB3751D0-1007-4191-BCF0-40469DB7897C}" dt="2022-07-13T09:21:16.390" v="2020" actId="478"/>
          <ac:spMkLst>
            <pc:docMk/>
            <pc:sldMk cId="445810230" sldId="260"/>
            <ac:spMk id="55" creationId="{F53F1693-06FE-9517-D467-BE9AB787B49C}"/>
          </ac:spMkLst>
        </pc:spChg>
        <pc:spChg chg="add del mod">
          <ac:chgData name="Trang Ha" userId="270efafb50020bd6" providerId="LiveId" clId="{BB3751D0-1007-4191-BCF0-40469DB7897C}" dt="2022-07-13T09:24:13.128" v="2049" actId="478"/>
          <ac:spMkLst>
            <pc:docMk/>
            <pc:sldMk cId="445810230" sldId="260"/>
            <ac:spMk id="58" creationId="{B367E9E2-7BB5-5F16-87A7-ECD45156197B}"/>
          </ac:spMkLst>
        </pc:spChg>
        <pc:spChg chg="add mod">
          <ac:chgData name="Trang Ha" userId="270efafb50020bd6" providerId="LiveId" clId="{BB3751D0-1007-4191-BCF0-40469DB7897C}" dt="2022-07-13T09:29:08.149" v="2255" actId="1076"/>
          <ac:spMkLst>
            <pc:docMk/>
            <pc:sldMk cId="445810230" sldId="260"/>
            <ac:spMk id="59" creationId="{7A5CB53D-089D-F44A-0524-D578739086AF}"/>
          </ac:spMkLst>
        </pc:spChg>
        <pc:spChg chg="add mod">
          <ac:chgData name="Trang Ha" userId="270efafb50020bd6" providerId="LiveId" clId="{BB3751D0-1007-4191-BCF0-40469DB7897C}" dt="2022-07-13T09:29:05.842" v="2254" actId="1076"/>
          <ac:spMkLst>
            <pc:docMk/>
            <pc:sldMk cId="445810230" sldId="260"/>
            <ac:spMk id="61" creationId="{18F35DAB-B070-F99E-3377-C4E8E093C590}"/>
          </ac:spMkLst>
        </pc:spChg>
        <pc:spChg chg="add mod">
          <ac:chgData name="Trang Ha" userId="270efafb50020bd6" providerId="LiveId" clId="{BB3751D0-1007-4191-BCF0-40469DB7897C}" dt="2022-07-13T09:28:41.167" v="2251"/>
          <ac:spMkLst>
            <pc:docMk/>
            <pc:sldMk cId="445810230" sldId="260"/>
            <ac:spMk id="62" creationId="{D3997BF6-6A8A-2116-243F-EA9A51F88C60}"/>
          </ac:spMkLst>
        </pc:spChg>
        <pc:spChg chg="add del mod">
          <ac:chgData name="Trang Ha" userId="270efafb50020bd6" providerId="LiveId" clId="{BB3751D0-1007-4191-BCF0-40469DB7897C}" dt="2022-07-13T09:35:34.690" v="2302" actId="478"/>
          <ac:spMkLst>
            <pc:docMk/>
            <pc:sldMk cId="445810230" sldId="260"/>
            <ac:spMk id="63" creationId="{F757674D-62FD-5275-30AB-554F0747869C}"/>
          </ac:spMkLst>
        </pc:spChg>
        <pc:grpChg chg="mod">
          <ac:chgData name="Trang Ha" userId="270efafb50020bd6" providerId="LiveId" clId="{BB3751D0-1007-4191-BCF0-40469DB7897C}" dt="2022-07-13T09:03:06.157" v="1836" actId="571"/>
          <ac:grpSpMkLst>
            <pc:docMk/>
            <pc:sldMk cId="445810230" sldId="260"/>
            <ac:grpSpMk id="10" creationId="{00000000-0000-0000-0000-000000000000}"/>
          </ac:grpSpMkLst>
        </pc:grpChg>
        <pc:grpChg chg="mod">
          <ac:chgData name="Trang Ha" userId="270efafb50020bd6" providerId="LiveId" clId="{BB3751D0-1007-4191-BCF0-40469DB7897C}" dt="2022-07-13T09:30:28.024" v="2271" actId="1076"/>
          <ac:grpSpMkLst>
            <pc:docMk/>
            <pc:sldMk cId="445810230" sldId="260"/>
            <ac:grpSpMk id="12" creationId="{00000000-0000-0000-0000-000000000000}"/>
          </ac:grpSpMkLst>
        </pc:grpChg>
        <pc:picChg chg="add mod modCrop">
          <ac:chgData name="Trang Ha" userId="270efafb50020bd6" providerId="LiveId" clId="{BB3751D0-1007-4191-BCF0-40469DB7897C}" dt="2022-07-13T09:29:28.787" v="2259" actId="14100"/>
          <ac:picMkLst>
            <pc:docMk/>
            <pc:sldMk cId="445810230" sldId="260"/>
            <ac:picMk id="15" creationId="{6F1A80B8-1516-EB17-D84A-E55BFFD51F83}"/>
          </ac:picMkLst>
        </pc:picChg>
        <pc:picChg chg="add mod modCrop">
          <ac:chgData name="Trang Ha" userId="270efafb50020bd6" providerId="LiveId" clId="{BB3751D0-1007-4191-BCF0-40469DB7897C}" dt="2022-07-13T09:33:41.628" v="2297" actId="1076"/>
          <ac:picMkLst>
            <pc:docMk/>
            <pc:sldMk cId="445810230" sldId="260"/>
            <ac:picMk id="18" creationId="{DD440433-3FBA-8471-1D80-702D7A03A7C4}"/>
          </ac:picMkLst>
        </pc:picChg>
        <pc:picChg chg="add mod">
          <ac:chgData name="Trang Ha" userId="270efafb50020bd6" providerId="LiveId" clId="{BB3751D0-1007-4191-BCF0-40469DB7897C}" dt="2022-07-13T09:04:46.877" v="1851" actId="571"/>
          <ac:picMkLst>
            <pc:docMk/>
            <pc:sldMk cId="445810230" sldId="260"/>
            <ac:picMk id="39" creationId="{95C64372-26D5-F8E3-ED8C-7F396CDE730D}"/>
          </ac:picMkLst>
        </pc:picChg>
        <pc:picChg chg="add mod">
          <ac:chgData name="Trang Ha" userId="270efafb50020bd6" providerId="LiveId" clId="{BB3751D0-1007-4191-BCF0-40469DB7897C}" dt="2022-07-13T09:33:55.279" v="2300" actId="1076"/>
          <ac:picMkLst>
            <pc:docMk/>
            <pc:sldMk cId="445810230" sldId="260"/>
            <ac:picMk id="43" creationId="{866FD595-288B-9533-AF9C-693B206A253F}"/>
          </ac:picMkLst>
        </pc:picChg>
        <pc:picChg chg="add mod">
          <ac:chgData name="Trang Ha" userId="270efafb50020bd6" providerId="LiveId" clId="{BB3751D0-1007-4191-BCF0-40469DB7897C}" dt="2022-07-13T09:33:23.941" v="2294" actId="1076"/>
          <ac:picMkLst>
            <pc:docMk/>
            <pc:sldMk cId="445810230" sldId="260"/>
            <ac:picMk id="44" creationId="{28471B4A-E80D-DFC0-222D-9B688881DBD7}"/>
          </ac:picMkLst>
        </pc:picChg>
        <pc:picChg chg="add mod">
          <ac:chgData name="Trang Ha" userId="270efafb50020bd6" providerId="LiveId" clId="{BB3751D0-1007-4191-BCF0-40469DB7897C}" dt="2022-07-13T09:32:31.110" v="2280" actId="1076"/>
          <ac:picMkLst>
            <pc:docMk/>
            <pc:sldMk cId="445810230" sldId="260"/>
            <ac:picMk id="45" creationId="{B26F330D-B762-6A09-1F65-22E368190407}"/>
          </ac:picMkLst>
        </pc:picChg>
        <pc:picChg chg="add del mod">
          <ac:chgData name="Trang Ha" userId="270efafb50020bd6" providerId="LiveId" clId="{BB3751D0-1007-4191-BCF0-40469DB7897C}" dt="2022-07-13T09:21:16.390" v="2020" actId="478"/>
          <ac:picMkLst>
            <pc:docMk/>
            <pc:sldMk cId="445810230" sldId="260"/>
            <ac:picMk id="54" creationId="{67B8D033-B2AB-85B2-A135-5D569DCDCACA}"/>
          </ac:picMkLst>
        </pc:picChg>
        <pc:picChg chg="del">
          <ac:chgData name="Trang Ha" userId="270efafb50020bd6" providerId="LiveId" clId="{BB3751D0-1007-4191-BCF0-40469DB7897C}" dt="2022-07-13T08:59:03.068" v="1604" actId="478"/>
          <ac:picMkLst>
            <pc:docMk/>
            <pc:sldMk cId="445810230" sldId="260"/>
            <ac:picMk id="4098" creationId="{00000000-0000-0000-0000-000000000000}"/>
          </ac:picMkLst>
        </pc:picChg>
        <pc:cxnChg chg="add del mod">
          <ac:chgData name="Trang Ha" userId="270efafb50020bd6" providerId="LiveId" clId="{BB3751D0-1007-4191-BCF0-40469DB7897C}" dt="2022-07-13T09:26:43.509" v="2225" actId="478"/>
          <ac:cxnSpMkLst>
            <pc:docMk/>
            <pc:sldMk cId="445810230" sldId="260"/>
            <ac:cxnSpMk id="25" creationId="{8299B2E1-ED87-8432-AEB7-C3CFD735DD9C}"/>
          </ac:cxnSpMkLst>
        </pc:cxnChg>
      </pc:sldChg>
      <pc:sldChg chg="del">
        <pc:chgData name="Trang Ha" userId="270efafb50020bd6" providerId="LiveId" clId="{BB3751D0-1007-4191-BCF0-40469DB7897C}" dt="2022-07-13T09:35:42.608" v="2303" actId="2696"/>
        <pc:sldMkLst>
          <pc:docMk/>
          <pc:sldMk cId="2184236482" sldId="261"/>
        </pc:sldMkLst>
      </pc:sldChg>
      <pc:sldChg chg="del">
        <pc:chgData name="Trang Ha" userId="270efafb50020bd6" providerId="LiveId" clId="{BB3751D0-1007-4191-BCF0-40469DB7897C}" dt="2022-07-13T09:35:45.627" v="2304" actId="2696"/>
        <pc:sldMkLst>
          <pc:docMk/>
          <pc:sldMk cId="1175197886" sldId="262"/>
        </pc:sldMkLst>
      </pc:sldChg>
      <pc:sldChg chg="del">
        <pc:chgData name="Trang Ha" userId="270efafb50020bd6" providerId="LiveId" clId="{BB3751D0-1007-4191-BCF0-40469DB7897C}" dt="2022-07-13T09:36:17.640" v="2305" actId="2696"/>
        <pc:sldMkLst>
          <pc:docMk/>
          <pc:sldMk cId="927396885" sldId="263"/>
        </pc:sldMkLst>
      </pc:sldChg>
      <pc:sldChg chg="addSp delSp modSp add mod delAnim modAnim">
        <pc:chgData name="Trang Ha" userId="270efafb50020bd6" providerId="LiveId" clId="{BB3751D0-1007-4191-BCF0-40469DB7897C}" dt="2022-07-13T08:44:23.541" v="1591" actId="572"/>
        <pc:sldMkLst>
          <pc:docMk/>
          <pc:sldMk cId="3596358928" sldId="265"/>
        </pc:sldMkLst>
        <pc:spChg chg="del">
          <ac:chgData name="Trang Ha" userId="270efafb50020bd6" providerId="LiveId" clId="{BB3751D0-1007-4191-BCF0-40469DB7897C}" dt="2022-07-13T02:58:46.934" v="1346" actId="478"/>
          <ac:spMkLst>
            <pc:docMk/>
            <pc:sldMk cId="3596358928" sldId="265"/>
            <ac:spMk id="7" creationId="{00000000-0000-0000-0000-000000000000}"/>
          </ac:spMkLst>
        </pc:spChg>
        <pc:spChg chg="del">
          <ac:chgData name="Trang Ha" userId="270efafb50020bd6" providerId="LiveId" clId="{BB3751D0-1007-4191-BCF0-40469DB7897C}" dt="2022-07-13T02:58:41.616" v="1344" actId="478"/>
          <ac:spMkLst>
            <pc:docMk/>
            <pc:sldMk cId="3596358928" sldId="265"/>
            <ac:spMk id="14" creationId="{00000000-0000-0000-0000-000000000000}"/>
          </ac:spMkLst>
        </pc:spChg>
        <pc:spChg chg="add mod">
          <ac:chgData name="Trang Ha" userId="270efafb50020bd6" providerId="LiveId" clId="{BB3751D0-1007-4191-BCF0-40469DB7897C}" dt="2022-07-13T08:42:22.200" v="1583" actId="1076"/>
          <ac:spMkLst>
            <pc:docMk/>
            <pc:sldMk cId="3596358928" sldId="265"/>
            <ac:spMk id="15" creationId="{A0D17DDE-B8EF-6802-16F5-AE0AB7FC8DDE}"/>
          </ac:spMkLst>
        </pc:spChg>
        <pc:spChg chg="add mod">
          <ac:chgData name="Trang Ha" userId="270efafb50020bd6" providerId="LiveId" clId="{BB3751D0-1007-4191-BCF0-40469DB7897C}" dt="2022-07-13T08:33:19.513" v="1506" actId="14100"/>
          <ac:spMkLst>
            <pc:docMk/>
            <pc:sldMk cId="3596358928" sldId="265"/>
            <ac:spMk id="18" creationId="{A0B3A217-4C1C-70E7-E310-5CE8D7A0C6F5}"/>
          </ac:spMkLst>
        </pc:spChg>
        <pc:spChg chg="add mod">
          <ac:chgData name="Trang Ha" userId="270efafb50020bd6" providerId="LiveId" clId="{BB3751D0-1007-4191-BCF0-40469DB7897C}" dt="2022-07-13T08:42:32.362" v="1584" actId="1076"/>
          <ac:spMkLst>
            <pc:docMk/>
            <pc:sldMk cId="3596358928" sldId="265"/>
            <ac:spMk id="19" creationId="{2058193C-4260-CC62-7B5F-92F3D142D143}"/>
          </ac:spMkLst>
        </pc:spChg>
        <pc:spChg chg="add mod">
          <ac:chgData name="Trang Ha" userId="270efafb50020bd6" providerId="LiveId" clId="{BB3751D0-1007-4191-BCF0-40469DB7897C}" dt="2022-07-13T08:42:17.857" v="1582" actId="1076"/>
          <ac:spMkLst>
            <pc:docMk/>
            <pc:sldMk cId="3596358928" sldId="265"/>
            <ac:spMk id="22" creationId="{D026EE9C-6731-8C5D-5BF8-76C44253F1DB}"/>
          </ac:spMkLst>
        </pc:spChg>
        <pc:spChg chg="add mod">
          <ac:chgData name="Trang Ha" userId="270efafb50020bd6" providerId="LiveId" clId="{BB3751D0-1007-4191-BCF0-40469DB7897C}" dt="2022-07-13T08:42:15.968" v="1581" actId="1076"/>
          <ac:spMkLst>
            <pc:docMk/>
            <pc:sldMk cId="3596358928" sldId="265"/>
            <ac:spMk id="23" creationId="{A63E86C5-B6D9-1B7E-B95A-CDEA747D0E4A}"/>
          </ac:spMkLst>
        </pc:spChg>
        <pc:spChg chg="del">
          <ac:chgData name="Trang Ha" userId="270efafb50020bd6" providerId="LiveId" clId="{BB3751D0-1007-4191-BCF0-40469DB7897C}" dt="2022-07-13T02:58:39.431" v="1343" actId="478"/>
          <ac:spMkLst>
            <pc:docMk/>
            <pc:sldMk cId="3596358928" sldId="265"/>
            <ac:spMk id="24" creationId="{00000000-0000-0000-0000-000000000000}"/>
          </ac:spMkLst>
        </pc:spChg>
        <pc:spChg chg="del">
          <ac:chgData name="Trang Ha" userId="270efafb50020bd6" providerId="LiveId" clId="{BB3751D0-1007-4191-BCF0-40469DB7897C}" dt="2022-07-13T02:58:37.256" v="1342" actId="478"/>
          <ac:spMkLst>
            <pc:docMk/>
            <pc:sldMk cId="3596358928" sldId="265"/>
            <ac:spMk id="25" creationId="{00000000-0000-0000-0000-000000000000}"/>
          </ac:spMkLst>
        </pc:spChg>
        <pc:spChg chg="add del mod">
          <ac:chgData name="Trang Ha" userId="270efafb50020bd6" providerId="LiveId" clId="{BB3751D0-1007-4191-BCF0-40469DB7897C}" dt="2022-07-13T08:40:24.388" v="1562" actId="478"/>
          <ac:spMkLst>
            <pc:docMk/>
            <pc:sldMk cId="3596358928" sldId="265"/>
            <ac:spMk id="26" creationId="{4489E3FC-3C39-7278-95EF-3A798BF05FC0}"/>
          </ac:spMkLst>
        </pc:spChg>
        <pc:spChg chg="add del mod">
          <ac:chgData name="Trang Ha" userId="270efafb50020bd6" providerId="LiveId" clId="{BB3751D0-1007-4191-BCF0-40469DB7897C}" dt="2022-07-13T08:40:06.671" v="1559" actId="478"/>
          <ac:spMkLst>
            <pc:docMk/>
            <pc:sldMk cId="3596358928" sldId="265"/>
            <ac:spMk id="27" creationId="{07632BA9-7525-56A2-9F1D-0116E6E27146}"/>
          </ac:spMkLst>
        </pc:spChg>
        <pc:spChg chg="add mod">
          <ac:chgData name="Trang Ha" userId="270efafb50020bd6" providerId="LiveId" clId="{BB3751D0-1007-4191-BCF0-40469DB7897C}" dt="2022-07-13T08:42:13.283" v="1580" actId="1076"/>
          <ac:spMkLst>
            <pc:docMk/>
            <pc:sldMk cId="3596358928" sldId="265"/>
            <ac:spMk id="28" creationId="{1EF227BF-138D-F046-683F-6F47BB02B393}"/>
          </ac:spMkLst>
        </pc:spChg>
        <pc:grpChg chg="mod">
          <ac:chgData name="Trang Ha" userId="270efafb50020bd6" providerId="LiveId" clId="{BB3751D0-1007-4191-BCF0-40469DB7897C}" dt="2022-07-13T02:59:49.193" v="1358" actId="1076"/>
          <ac:grpSpMkLst>
            <pc:docMk/>
            <pc:sldMk cId="3596358928" sldId="265"/>
            <ac:grpSpMk id="12" creationId="{00000000-0000-0000-0000-000000000000}"/>
          </ac:grpSpMkLst>
        </pc:grpChg>
        <pc:graphicFrameChg chg="add mod modGraphic">
          <ac:chgData name="Trang Ha" userId="270efafb50020bd6" providerId="LiveId" clId="{BB3751D0-1007-4191-BCF0-40469DB7897C}" dt="2022-07-13T08:44:23.541" v="1591" actId="572"/>
          <ac:graphicFrameMkLst>
            <pc:docMk/>
            <pc:sldMk cId="3596358928" sldId="265"/>
            <ac:graphicFrameMk id="13" creationId="{477B3967-4CC9-AB5D-4BCB-0C99E1D012C6}"/>
          </ac:graphicFrameMkLst>
        </pc:graphicFrameChg>
        <pc:picChg chg="add del mod modCrop">
          <ac:chgData name="Trang Ha" userId="270efafb50020bd6" providerId="LiveId" clId="{BB3751D0-1007-4191-BCF0-40469DB7897C}" dt="2022-07-13T08:35:33.922" v="1524" actId="478"/>
          <ac:picMkLst>
            <pc:docMk/>
            <pc:sldMk cId="3596358928" sldId="265"/>
            <ac:picMk id="17" creationId="{BA0A714B-EA4A-82E3-04AA-DA4AF1DEF09B}"/>
          </ac:picMkLst>
        </pc:picChg>
        <pc:picChg chg="del">
          <ac:chgData name="Trang Ha" userId="270efafb50020bd6" providerId="LiveId" clId="{BB3751D0-1007-4191-BCF0-40469DB7897C}" dt="2022-07-13T02:58:33.348" v="1340" actId="478"/>
          <ac:picMkLst>
            <pc:docMk/>
            <pc:sldMk cId="3596358928" sldId="265"/>
            <ac:picMk id="3074" creationId="{00000000-0000-0000-0000-000000000000}"/>
          </ac:picMkLst>
        </pc:picChg>
      </pc:sldChg>
      <pc:sldChg chg="new del">
        <pc:chgData name="Trang Ha" userId="270efafb50020bd6" providerId="LiveId" clId="{BB3751D0-1007-4191-BCF0-40469DB7897C}" dt="2022-07-13T01:31:28.870" v="1124" actId="47"/>
        <pc:sldMkLst>
          <pc:docMk/>
          <pc:sldMk cId="2895752553" sldId="266"/>
        </pc:sldMkLst>
      </pc:sldChg>
    </pc:docChg>
  </pc:docChgLst>
  <pc:docChgLst>
    <pc:chgData name="Trang Ha" userId="270efafb50020bd6" providerId="LiveId" clId="{1808A823-96BF-437C-87FA-D653FD5E852E}"/>
    <pc:docChg chg="undo custSel addSld delSld modSld">
      <pc:chgData name="Trang Ha" userId="270efafb50020bd6" providerId="LiveId" clId="{1808A823-96BF-437C-87FA-D653FD5E852E}" dt="2022-07-23T21:24:17.142" v="1403"/>
      <pc:docMkLst>
        <pc:docMk/>
      </pc:docMkLst>
      <pc:sldChg chg="addSp delSp modSp mod modAnim">
        <pc:chgData name="Trang Ha" userId="270efafb50020bd6" providerId="LiveId" clId="{1808A823-96BF-437C-87FA-D653FD5E852E}" dt="2022-07-23T20:37:01.867" v="528" actId="20577"/>
        <pc:sldMkLst>
          <pc:docMk/>
          <pc:sldMk cId="2720404043" sldId="259"/>
        </pc:sldMkLst>
        <pc:spChg chg="add del mod">
          <ac:chgData name="Trang Ha" userId="270efafb50020bd6" providerId="LiveId" clId="{1808A823-96BF-437C-87FA-D653FD5E852E}" dt="2022-07-23T19:51:02.729" v="294" actId="21"/>
          <ac:spMkLst>
            <pc:docMk/>
            <pc:sldMk cId="2720404043" sldId="259"/>
            <ac:spMk id="7" creationId="{717D72C5-7F65-BD16-ABE4-1BC15D4F6D8A}"/>
          </ac:spMkLst>
        </pc:spChg>
        <pc:spChg chg="add mod">
          <ac:chgData name="Trang Ha" userId="270efafb50020bd6" providerId="LiveId" clId="{1808A823-96BF-437C-87FA-D653FD5E852E}" dt="2022-07-23T19:39:37.312" v="2"/>
          <ac:spMkLst>
            <pc:docMk/>
            <pc:sldMk cId="2720404043" sldId="259"/>
            <ac:spMk id="11" creationId="{31B8423D-44E8-6835-10E8-44C012506F59}"/>
          </ac:spMkLst>
        </pc:spChg>
        <pc:spChg chg="add mod">
          <ac:chgData name="Trang Ha" userId="270efafb50020bd6" providerId="LiveId" clId="{1808A823-96BF-437C-87FA-D653FD5E852E}" dt="2022-07-23T19:39:37.312" v="2"/>
          <ac:spMkLst>
            <pc:docMk/>
            <pc:sldMk cId="2720404043" sldId="259"/>
            <ac:spMk id="12" creationId="{98B3FEE7-C97F-D334-EA0C-64B195013E0E}"/>
          </ac:spMkLst>
        </pc:spChg>
        <pc:spChg chg="add del mod">
          <ac:chgData name="Trang Ha" userId="270efafb50020bd6" providerId="LiveId" clId="{1808A823-96BF-437C-87FA-D653FD5E852E}" dt="2022-07-23T19:51:02.729" v="294" actId="21"/>
          <ac:spMkLst>
            <pc:docMk/>
            <pc:sldMk cId="2720404043" sldId="259"/>
            <ac:spMk id="18" creationId="{F537D284-A675-2E3F-0078-1319E3F959A8}"/>
          </ac:spMkLst>
        </pc:spChg>
        <pc:spChg chg="add mod">
          <ac:chgData name="Trang Ha" userId="270efafb50020bd6" providerId="LiveId" clId="{1808A823-96BF-437C-87FA-D653FD5E852E}" dt="2022-07-23T19:52:19.280" v="354" actId="207"/>
          <ac:spMkLst>
            <pc:docMk/>
            <pc:sldMk cId="2720404043" sldId="259"/>
            <ac:spMk id="20" creationId="{11564762-1135-B99A-C7A1-9EC071B37322}"/>
          </ac:spMkLst>
        </pc:spChg>
        <pc:spChg chg="add mod">
          <ac:chgData name="Trang Ha" userId="270efafb50020bd6" providerId="LiveId" clId="{1808A823-96BF-437C-87FA-D653FD5E852E}" dt="2022-07-23T20:06:12.038" v="454" actId="14100"/>
          <ac:spMkLst>
            <pc:docMk/>
            <pc:sldMk cId="2720404043" sldId="259"/>
            <ac:spMk id="21" creationId="{A3200BF9-8938-0569-D1E6-D96BA0D71EA3}"/>
          </ac:spMkLst>
        </pc:spChg>
        <pc:spChg chg="add del mod">
          <ac:chgData name="Trang Ha" userId="270efafb50020bd6" providerId="LiveId" clId="{1808A823-96BF-437C-87FA-D653FD5E852E}" dt="2022-07-23T19:57:44.755" v="398" actId="478"/>
          <ac:spMkLst>
            <pc:docMk/>
            <pc:sldMk cId="2720404043" sldId="259"/>
            <ac:spMk id="22" creationId="{2A1B0073-0249-5480-527F-6DD1A88556F3}"/>
          </ac:spMkLst>
        </pc:spChg>
        <pc:spChg chg="del mod">
          <ac:chgData name="Trang Ha" userId="270efafb50020bd6" providerId="LiveId" clId="{1808A823-96BF-437C-87FA-D653FD5E852E}" dt="2022-07-23T19:39:36.249" v="1" actId="478"/>
          <ac:spMkLst>
            <pc:docMk/>
            <pc:sldMk cId="2720404043" sldId="259"/>
            <ac:spMk id="23" creationId="{45787B8C-7823-6E07-A856-80DD5045A972}"/>
          </ac:spMkLst>
        </pc:spChg>
        <pc:spChg chg="mod">
          <ac:chgData name="Trang Ha" userId="270efafb50020bd6" providerId="LiveId" clId="{1808A823-96BF-437C-87FA-D653FD5E852E}" dt="2022-07-23T19:42:42.957" v="190" actId="1036"/>
          <ac:spMkLst>
            <pc:docMk/>
            <pc:sldMk cId="2720404043" sldId="259"/>
            <ac:spMk id="24" creationId="{C243E5AF-CAC9-EE35-B7C1-B4516FA05999}"/>
          </ac:spMkLst>
        </pc:spChg>
        <pc:spChg chg="mod">
          <ac:chgData name="Trang Ha" userId="270efafb50020bd6" providerId="LiveId" clId="{1808A823-96BF-437C-87FA-D653FD5E852E}" dt="2022-07-23T20:37:01.867" v="528" actId="20577"/>
          <ac:spMkLst>
            <pc:docMk/>
            <pc:sldMk cId="2720404043" sldId="259"/>
            <ac:spMk id="25" creationId="{E8E9383F-6775-5510-6F05-692630B58684}"/>
          </ac:spMkLst>
        </pc:spChg>
        <pc:spChg chg="add del mod">
          <ac:chgData name="Trang Ha" userId="270efafb50020bd6" providerId="LiveId" clId="{1808A823-96BF-437C-87FA-D653FD5E852E}" dt="2022-07-23T19:51:02.729" v="294" actId="21"/>
          <ac:spMkLst>
            <pc:docMk/>
            <pc:sldMk cId="2720404043" sldId="259"/>
            <ac:spMk id="26" creationId="{C4F1B6DB-CD6E-E7B0-2A2D-416CFC1C811E}"/>
          </ac:spMkLst>
        </pc:spChg>
        <pc:spChg chg="mod">
          <ac:chgData name="Trang Ha" userId="270efafb50020bd6" providerId="LiveId" clId="{1808A823-96BF-437C-87FA-D653FD5E852E}" dt="2022-07-23T19:42:42.957" v="190" actId="1036"/>
          <ac:spMkLst>
            <pc:docMk/>
            <pc:sldMk cId="2720404043" sldId="259"/>
            <ac:spMk id="27" creationId="{C42E6274-E306-6D0A-FC74-685357AAA8A0}"/>
          </ac:spMkLst>
        </pc:spChg>
        <pc:spChg chg="add del mod">
          <ac:chgData name="Trang Ha" userId="270efafb50020bd6" providerId="LiveId" clId="{1808A823-96BF-437C-87FA-D653FD5E852E}" dt="2022-07-23T19:51:02.729" v="294" actId="21"/>
          <ac:spMkLst>
            <pc:docMk/>
            <pc:sldMk cId="2720404043" sldId="259"/>
            <ac:spMk id="28" creationId="{100F66FA-CD3C-BADF-940E-3C4D781E2053}"/>
          </ac:spMkLst>
        </pc:spChg>
        <pc:spChg chg="add del mod">
          <ac:chgData name="Trang Ha" userId="270efafb50020bd6" providerId="LiveId" clId="{1808A823-96BF-437C-87FA-D653FD5E852E}" dt="2022-07-23T19:51:02.729" v="294" actId="21"/>
          <ac:spMkLst>
            <pc:docMk/>
            <pc:sldMk cId="2720404043" sldId="259"/>
            <ac:spMk id="29" creationId="{185876EB-D49B-C412-D6C2-DC90EB210B86}"/>
          </ac:spMkLst>
        </pc:spChg>
        <pc:spChg chg="add del mod">
          <ac:chgData name="Trang Ha" userId="270efafb50020bd6" providerId="LiveId" clId="{1808A823-96BF-437C-87FA-D653FD5E852E}" dt="2022-07-23T19:51:02.729" v="294" actId="21"/>
          <ac:spMkLst>
            <pc:docMk/>
            <pc:sldMk cId="2720404043" sldId="259"/>
            <ac:spMk id="30" creationId="{68B71898-E6A6-9036-0135-CC5733F4C5C3}"/>
          </ac:spMkLst>
        </pc:spChg>
        <pc:spChg chg="add mod">
          <ac:chgData name="Trang Ha" userId="270efafb50020bd6" providerId="LiveId" clId="{1808A823-96BF-437C-87FA-D653FD5E852E}" dt="2022-07-23T20:07:22.964" v="467" actId="1076"/>
          <ac:spMkLst>
            <pc:docMk/>
            <pc:sldMk cId="2720404043" sldId="259"/>
            <ac:spMk id="31" creationId="{C2F9EAF2-D2AB-AB71-3119-5616B4CBE941}"/>
          </ac:spMkLst>
        </pc:spChg>
        <pc:spChg chg="add del mod">
          <ac:chgData name="Trang Ha" userId="270efafb50020bd6" providerId="LiveId" clId="{1808A823-96BF-437C-87FA-D653FD5E852E}" dt="2022-07-23T20:08:51.577" v="485" actId="478"/>
          <ac:spMkLst>
            <pc:docMk/>
            <pc:sldMk cId="2720404043" sldId="259"/>
            <ac:spMk id="32" creationId="{D5CBA5DF-5F1C-9894-5EC3-2BCF5B0B5D65}"/>
          </ac:spMkLst>
        </pc:spChg>
        <pc:spChg chg="add del mod">
          <ac:chgData name="Trang Ha" userId="270efafb50020bd6" providerId="LiveId" clId="{1808A823-96BF-437C-87FA-D653FD5E852E}" dt="2022-07-23T19:58:15.635" v="406" actId="478"/>
          <ac:spMkLst>
            <pc:docMk/>
            <pc:sldMk cId="2720404043" sldId="259"/>
            <ac:spMk id="33" creationId="{45CF50E5-DB7D-B515-8C7E-7987DF43BA3A}"/>
          </ac:spMkLst>
        </pc:spChg>
        <pc:spChg chg="add mod">
          <ac:chgData name="Trang Ha" userId="270efafb50020bd6" providerId="LiveId" clId="{1808A823-96BF-437C-87FA-D653FD5E852E}" dt="2022-07-23T20:07:30.979" v="469" actId="1038"/>
          <ac:spMkLst>
            <pc:docMk/>
            <pc:sldMk cId="2720404043" sldId="259"/>
            <ac:spMk id="68" creationId="{DB1FBEF9-8C44-2940-3AF5-4B5C5DF2F5A3}"/>
          </ac:spMkLst>
        </pc:spChg>
        <pc:spChg chg="add mod">
          <ac:chgData name="Trang Ha" userId="270efafb50020bd6" providerId="LiveId" clId="{1808A823-96BF-437C-87FA-D653FD5E852E}" dt="2022-07-23T20:07:26.511" v="468" actId="1038"/>
          <ac:spMkLst>
            <pc:docMk/>
            <pc:sldMk cId="2720404043" sldId="259"/>
            <ac:spMk id="69" creationId="{D5A3D0B5-66DE-56B4-2DBB-3F62D00CA4DC}"/>
          </ac:spMkLst>
        </pc:spChg>
        <pc:spChg chg="add mod">
          <ac:chgData name="Trang Ha" userId="270efafb50020bd6" providerId="LiveId" clId="{1808A823-96BF-437C-87FA-D653FD5E852E}" dt="2022-07-23T20:08:31.846" v="480" actId="14100"/>
          <ac:spMkLst>
            <pc:docMk/>
            <pc:sldMk cId="2720404043" sldId="259"/>
            <ac:spMk id="70" creationId="{EAB157CF-A0AA-73B2-8141-0B32EBA7CCE9}"/>
          </ac:spMkLst>
        </pc:spChg>
        <pc:spChg chg="add mod">
          <ac:chgData name="Trang Ha" userId="270efafb50020bd6" providerId="LiveId" clId="{1808A823-96BF-437C-87FA-D653FD5E852E}" dt="2022-07-23T20:08:45.977" v="484" actId="14100"/>
          <ac:spMkLst>
            <pc:docMk/>
            <pc:sldMk cId="2720404043" sldId="259"/>
            <ac:spMk id="71" creationId="{5F32BEDD-0C25-A505-F1DD-2A11E4D81B7A}"/>
          </ac:spMkLst>
        </pc:spChg>
        <pc:spChg chg="add mod">
          <ac:chgData name="Trang Ha" userId="270efafb50020bd6" providerId="LiveId" clId="{1808A823-96BF-437C-87FA-D653FD5E852E}" dt="2022-07-23T20:08:37.873" v="482" actId="14100"/>
          <ac:spMkLst>
            <pc:docMk/>
            <pc:sldMk cId="2720404043" sldId="259"/>
            <ac:spMk id="72" creationId="{142BC559-0E1F-A6DE-5C31-3C2582EC6998}"/>
          </ac:spMkLst>
        </pc:spChg>
        <pc:picChg chg="add mod">
          <ac:chgData name="Trang Ha" userId="270efafb50020bd6" providerId="LiveId" clId="{1808A823-96BF-437C-87FA-D653FD5E852E}" dt="2022-07-23T19:58:04.386" v="402" actId="1076"/>
          <ac:picMkLst>
            <pc:docMk/>
            <pc:sldMk cId="2720404043" sldId="259"/>
            <ac:picMk id="19" creationId="{F40FBCE7-CCCE-ECD6-ABF8-C709382581FA}"/>
          </ac:picMkLst>
        </pc:picChg>
        <pc:cxnChg chg="add del mod">
          <ac:chgData name="Trang Ha" userId="270efafb50020bd6" providerId="LiveId" clId="{1808A823-96BF-437C-87FA-D653FD5E852E}" dt="2022-07-23T19:51:02.729" v="294" actId="21"/>
          <ac:cxnSpMkLst>
            <pc:docMk/>
            <pc:sldMk cId="2720404043" sldId="259"/>
            <ac:cxnSpMk id="9" creationId="{5FB583BF-E197-4EF7-DE8F-FC63A616698D}"/>
          </ac:cxnSpMkLst>
        </pc:cxnChg>
        <pc:cxnChg chg="add del mod">
          <ac:chgData name="Trang Ha" userId="270efafb50020bd6" providerId="LiveId" clId="{1808A823-96BF-437C-87FA-D653FD5E852E}" dt="2022-07-23T19:51:02.729" v="294" actId="21"/>
          <ac:cxnSpMkLst>
            <pc:docMk/>
            <pc:sldMk cId="2720404043" sldId="259"/>
            <ac:cxnSpMk id="17" creationId="{24A4FF11-777B-EA08-77AB-AD46664B4200}"/>
          </ac:cxnSpMkLst>
        </pc:cxnChg>
        <pc:cxnChg chg="add mod">
          <ac:chgData name="Trang Ha" userId="270efafb50020bd6" providerId="LiveId" clId="{1808A823-96BF-437C-87FA-D653FD5E852E}" dt="2022-07-23T20:02:24.011" v="424" actId="14100"/>
          <ac:cxnSpMkLst>
            <pc:docMk/>
            <pc:sldMk cId="2720404043" sldId="259"/>
            <ac:cxnSpMk id="35" creationId="{5443EE9E-F178-9E67-342F-D37804A0D172}"/>
          </ac:cxnSpMkLst>
        </pc:cxnChg>
        <pc:cxnChg chg="add mod">
          <ac:chgData name="Trang Ha" userId="270efafb50020bd6" providerId="LiveId" clId="{1808A823-96BF-437C-87FA-D653FD5E852E}" dt="2022-07-23T20:02:36.200" v="425" actId="14100"/>
          <ac:cxnSpMkLst>
            <pc:docMk/>
            <pc:sldMk cId="2720404043" sldId="259"/>
            <ac:cxnSpMk id="36" creationId="{04F70EF1-6858-3AC6-C155-FB924B22AF45}"/>
          </ac:cxnSpMkLst>
        </pc:cxnChg>
        <pc:cxnChg chg="add mod">
          <ac:chgData name="Trang Ha" userId="270efafb50020bd6" providerId="LiveId" clId="{1808A823-96BF-437C-87FA-D653FD5E852E}" dt="2022-07-23T20:02:04.724" v="422" actId="208"/>
          <ac:cxnSpMkLst>
            <pc:docMk/>
            <pc:sldMk cId="2720404043" sldId="259"/>
            <ac:cxnSpMk id="40" creationId="{F7A1F5B0-851C-694B-787D-9C6D7739D4D1}"/>
          </ac:cxnSpMkLst>
        </pc:cxnChg>
        <pc:cxnChg chg="add mod">
          <ac:chgData name="Trang Ha" userId="270efafb50020bd6" providerId="LiveId" clId="{1808A823-96BF-437C-87FA-D653FD5E852E}" dt="2022-07-23T20:03:34.660" v="430" actId="14100"/>
          <ac:cxnSpMkLst>
            <pc:docMk/>
            <pc:sldMk cId="2720404043" sldId="259"/>
            <ac:cxnSpMk id="49" creationId="{22743EF3-AFBD-DE12-8B0F-FC33F5898671}"/>
          </ac:cxnSpMkLst>
        </pc:cxnChg>
        <pc:cxnChg chg="add mod">
          <ac:chgData name="Trang Ha" userId="270efafb50020bd6" providerId="LiveId" clId="{1808A823-96BF-437C-87FA-D653FD5E852E}" dt="2022-07-23T20:03:59.801" v="434" actId="14100"/>
          <ac:cxnSpMkLst>
            <pc:docMk/>
            <pc:sldMk cId="2720404043" sldId="259"/>
            <ac:cxnSpMk id="53" creationId="{5797237E-7B9E-906E-3BFA-C4E31023EDC0}"/>
          </ac:cxnSpMkLst>
        </pc:cxnChg>
        <pc:cxnChg chg="add mod">
          <ac:chgData name="Trang Ha" userId="270efafb50020bd6" providerId="LiveId" clId="{1808A823-96BF-437C-87FA-D653FD5E852E}" dt="2022-07-23T20:04:25.881" v="436" actId="1076"/>
          <ac:cxnSpMkLst>
            <pc:docMk/>
            <pc:sldMk cId="2720404043" sldId="259"/>
            <ac:cxnSpMk id="56" creationId="{C3F9FA1F-B68C-2E49-3F5B-1AEDF8B08191}"/>
          </ac:cxnSpMkLst>
        </pc:cxnChg>
        <pc:cxnChg chg="add mod">
          <ac:chgData name="Trang Ha" userId="270efafb50020bd6" providerId="LiveId" clId="{1808A823-96BF-437C-87FA-D653FD5E852E}" dt="2022-07-23T20:05:33.778" v="448" actId="14100"/>
          <ac:cxnSpMkLst>
            <pc:docMk/>
            <pc:sldMk cId="2720404043" sldId="259"/>
            <ac:cxnSpMk id="57" creationId="{B98FA90A-1925-AF05-3D01-E03382DCCDC4}"/>
          </ac:cxnSpMkLst>
        </pc:cxnChg>
      </pc:sldChg>
      <pc:sldChg chg="addSp delSp modSp mod addAnim delAnim modAnim">
        <pc:chgData name="Trang Ha" userId="270efafb50020bd6" providerId="LiveId" clId="{1808A823-96BF-437C-87FA-D653FD5E852E}" dt="2022-07-23T21:24:17.142" v="1403"/>
        <pc:sldMkLst>
          <pc:docMk/>
          <pc:sldMk cId="1910504020" sldId="272"/>
        </pc:sldMkLst>
        <pc:spChg chg="mod">
          <ac:chgData name="Trang Ha" userId="270efafb50020bd6" providerId="LiveId" clId="{1808A823-96BF-437C-87FA-D653FD5E852E}" dt="2022-07-23T21:23:50.283" v="1402" actId="1036"/>
          <ac:spMkLst>
            <pc:docMk/>
            <pc:sldMk cId="1910504020" sldId="272"/>
            <ac:spMk id="9" creationId="{30A06E7E-4D5B-47B9-3D61-D755D2190832}"/>
          </ac:spMkLst>
        </pc:spChg>
        <pc:spChg chg="mod">
          <ac:chgData name="Trang Ha" userId="270efafb50020bd6" providerId="LiveId" clId="{1808A823-96BF-437C-87FA-D653FD5E852E}" dt="2022-07-23T21:23:50.283" v="1402" actId="1036"/>
          <ac:spMkLst>
            <pc:docMk/>
            <pc:sldMk cId="1910504020" sldId="272"/>
            <ac:spMk id="10" creationId="{D5CBB72F-0673-059B-DE91-3CA6C3B0B6C6}"/>
          </ac:spMkLst>
        </pc:spChg>
        <pc:spChg chg="mod">
          <ac:chgData name="Trang Ha" userId="270efafb50020bd6" providerId="LiveId" clId="{1808A823-96BF-437C-87FA-D653FD5E852E}" dt="2022-07-23T21:23:50.283" v="1402" actId="1036"/>
          <ac:spMkLst>
            <pc:docMk/>
            <pc:sldMk cId="1910504020" sldId="272"/>
            <ac:spMk id="11" creationId="{77A2A5E2-4677-F1CB-5C4C-76A4605BA914}"/>
          </ac:spMkLst>
        </pc:spChg>
        <pc:spChg chg="del">
          <ac:chgData name="Trang Ha" userId="270efafb50020bd6" providerId="LiveId" clId="{1808A823-96BF-437C-87FA-D653FD5E852E}" dt="2022-07-23T20:38:14.685" v="530" actId="478"/>
          <ac:spMkLst>
            <pc:docMk/>
            <pc:sldMk cId="1910504020" sldId="272"/>
            <ac:spMk id="12" creationId="{08B6C95F-9EF4-3088-6563-5737A66D29A4}"/>
          </ac:spMkLst>
        </pc:spChg>
        <pc:spChg chg="add mod">
          <ac:chgData name="Trang Ha" userId="270efafb50020bd6" providerId="LiveId" clId="{1808A823-96BF-437C-87FA-D653FD5E852E}" dt="2022-07-23T21:23:50.283" v="1402" actId="1036"/>
          <ac:spMkLst>
            <pc:docMk/>
            <pc:sldMk cId="1910504020" sldId="272"/>
            <ac:spMk id="13" creationId="{CF6E1339-8D24-DE71-99E7-C6296CA603E4}"/>
          </ac:spMkLst>
        </pc:spChg>
        <pc:spChg chg="add del mod">
          <ac:chgData name="Trang Ha" userId="270efafb50020bd6" providerId="LiveId" clId="{1808A823-96BF-437C-87FA-D653FD5E852E}" dt="2022-07-23T20:45:53.873" v="984" actId="11529"/>
          <ac:spMkLst>
            <pc:docMk/>
            <pc:sldMk cId="1910504020" sldId="272"/>
            <ac:spMk id="14" creationId="{7D20C700-7D56-85F8-5F5B-4CA790B4AE83}"/>
          </ac:spMkLst>
        </pc:spChg>
        <pc:spChg chg="add del mod">
          <ac:chgData name="Trang Ha" userId="270efafb50020bd6" providerId="LiveId" clId="{1808A823-96BF-437C-87FA-D653FD5E852E}" dt="2022-07-23T20:47:22.169" v="1002" actId="478"/>
          <ac:spMkLst>
            <pc:docMk/>
            <pc:sldMk cId="1910504020" sldId="272"/>
            <ac:spMk id="15" creationId="{EBFDD7E3-FDA9-4CF6-1905-E0FF24AC91C3}"/>
          </ac:spMkLst>
        </pc:spChg>
        <pc:spChg chg="add mod">
          <ac:chgData name="Trang Ha" userId="270efafb50020bd6" providerId="LiveId" clId="{1808A823-96BF-437C-87FA-D653FD5E852E}" dt="2022-07-23T21:23:50.283" v="1402" actId="1036"/>
          <ac:spMkLst>
            <pc:docMk/>
            <pc:sldMk cId="1910504020" sldId="272"/>
            <ac:spMk id="16" creationId="{893D5557-0853-759F-5351-1ECC72F0FC6A}"/>
          </ac:spMkLst>
        </pc:spChg>
        <pc:spChg chg="add del">
          <ac:chgData name="Trang Ha" userId="270efafb50020bd6" providerId="LiveId" clId="{1808A823-96BF-437C-87FA-D653FD5E852E}" dt="2022-07-23T20:48:17.958" v="1004" actId="478"/>
          <ac:spMkLst>
            <pc:docMk/>
            <pc:sldMk cId="1910504020" sldId="272"/>
            <ac:spMk id="17" creationId="{987B1A39-6CC4-4D0E-D88A-CBD6913B137C}"/>
          </ac:spMkLst>
        </pc:spChg>
        <pc:spChg chg="add del mod">
          <ac:chgData name="Trang Ha" userId="270efafb50020bd6" providerId="LiveId" clId="{1808A823-96BF-437C-87FA-D653FD5E852E}" dt="2022-07-23T20:50:32.594" v="1123" actId="478"/>
          <ac:spMkLst>
            <pc:docMk/>
            <pc:sldMk cId="1910504020" sldId="272"/>
            <ac:spMk id="22" creationId="{96532672-F197-53A6-56B1-6CF803E825ED}"/>
          </ac:spMkLst>
        </pc:spChg>
        <pc:spChg chg="del mod">
          <ac:chgData name="Trang Ha" userId="270efafb50020bd6" providerId="LiveId" clId="{1808A823-96BF-437C-87FA-D653FD5E852E}" dt="2022-07-23T21:23:32.642" v="1393" actId="478"/>
          <ac:spMkLst>
            <pc:docMk/>
            <pc:sldMk cId="1910504020" sldId="272"/>
            <ac:spMk id="23" creationId="{45787B8C-7823-6E07-A856-80DD5045A972}"/>
          </ac:spMkLst>
        </pc:spChg>
        <pc:spChg chg="add mod">
          <ac:chgData name="Trang Ha" userId="270efafb50020bd6" providerId="LiveId" clId="{1808A823-96BF-437C-87FA-D653FD5E852E}" dt="2022-07-23T21:23:50.283" v="1402" actId="1036"/>
          <ac:spMkLst>
            <pc:docMk/>
            <pc:sldMk cId="1910504020" sldId="272"/>
            <ac:spMk id="44" creationId="{BA57A8B6-4DB9-FEBD-31D8-F5E339DAC280}"/>
          </ac:spMkLst>
        </pc:spChg>
        <pc:spChg chg="add mod">
          <ac:chgData name="Trang Ha" userId="270efafb50020bd6" providerId="LiveId" clId="{1808A823-96BF-437C-87FA-D653FD5E852E}" dt="2022-07-23T21:01:18.554" v="1283"/>
          <ac:spMkLst>
            <pc:docMk/>
            <pc:sldMk cId="1910504020" sldId="272"/>
            <ac:spMk id="46" creationId="{25AFF3A5-1BA8-A361-0984-DFD7C3F64947}"/>
          </ac:spMkLst>
        </pc:spChg>
        <pc:spChg chg="add mod">
          <ac:chgData name="Trang Ha" userId="270efafb50020bd6" providerId="LiveId" clId="{1808A823-96BF-437C-87FA-D653FD5E852E}" dt="2022-07-23T21:23:50.283" v="1402" actId="1036"/>
          <ac:spMkLst>
            <pc:docMk/>
            <pc:sldMk cId="1910504020" sldId="272"/>
            <ac:spMk id="48" creationId="{8043F8B9-AB9B-5B7D-06F6-D8E3DC905DF8}"/>
          </ac:spMkLst>
        </pc:spChg>
        <pc:spChg chg="add mod">
          <ac:chgData name="Trang Ha" userId="270efafb50020bd6" providerId="LiveId" clId="{1808A823-96BF-437C-87FA-D653FD5E852E}" dt="2022-07-23T21:23:50.283" v="1402" actId="1036"/>
          <ac:spMkLst>
            <pc:docMk/>
            <pc:sldMk cId="1910504020" sldId="272"/>
            <ac:spMk id="52" creationId="{3A5DCE48-BDA0-9644-FAF4-9BA3E8D5F66C}"/>
          </ac:spMkLst>
        </pc:spChg>
        <pc:spChg chg="add mod">
          <ac:chgData name="Trang Ha" userId="270efafb50020bd6" providerId="LiveId" clId="{1808A823-96BF-437C-87FA-D653FD5E852E}" dt="2022-07-23T21:23:50.283" v="1402" actId="1036"/>
          <ac:spMkLst>
            <pc:docMk/>
            <pc:sldMk cId="1910504020" sldId="272"/>
            <ac:spMk id="64" creationId="{5C158E78-DF7A-C525-9B29-36AAB94D4249}"/>
          </ac:spMkLst>
        </pc:spChg>
        <pc:spChg chg="add mod">
          <ac:chgData name="Trang Ha" userId="270efafb50020bd6" providerId="LiveId" clId="{1808A823-96BF-437C-87FA-D653FD5E852E}" dt="2022-07-23T21:24:17.142" v="1403"/>
          <ac:spMkLst>
            <pc:docMk/>
            <pc:sldMk cId="1910504020" sldId="272"/>
            <ac:spMk id="73" creationId="{9F8215B4-9A74-3186-3AF9-BABE4FAE1DAD}"/>
          </ac:spMkLst>
        </pc:spChg>
        <pc:spChg chg="add mod">
          <ac:chgData name="Trang Ha" userId="270efafb50020bd6" providerId="LiveId" clId="{1808A823-96BF-437C-87FA-D653FD5E852E}" dt="2022-07-23T21:24:17.142" v="1403"/>
          <ac:spMkLst>
            <pc:docMk/>
            <pc:sldMk cId="1910504020" sldId="272"/>
            <ac:spMk id="74" creationId="{1041EE18-9D9A-33C5-CDB1-3B74F1D2D07A}"/>
          </ac:spMkLst>
        </pc:spChg>
        <pc:picChg chg="add del mod modCrop">
          <ac:chgData name="Trang Ha" userId="270efafb50020bd6" providerId="LiveId" clId="{1808A823-96BF-437C-87FA-D653FD5E852E}" dt="2022-07-23T21:23:50.283" v="1402" actId="1036"/>
          <ac:picMkLst>
            <pc:docMk/>
            <pc:sldMk cId="1910504020" sldId="272"/>
            <ac:picMk id="8" creationId="{5BAD9ECB-2006-16A8-8055-7B3FDCC3FEAC}"/>
          </ac:picMkLst>
        </pc:picChg>
        <pc:picChg chg="del">
          <ac:chgData name="Trang Ha" userId="270efafb50020bd6" providerId="LiveId" clId="{1808A823-96BF-437C-87FA-D653FD5E852E}" dt="2022-07-23T20:38:11.974" v="529" actId="478"/>
          <ac:picMkLst>
            <pc:docMk/>
            <pc:sldMk cId="1910504020" sldId="272"/>
            <ac:picMk id="18" creationId="{8FA118B2-8F9B-7BFE-A1D5-3493BB5EA587}"/>
          </ac:picMkLst>
        </pc:picChg>
        <pc:cxnChg chg="add del mod">
          <ac:chgData name="Trang Ha" userId="270efafb50020bd6" providerId="LiveId" clId="{1808A823-96BF-437C-87FA-D653FD5E852E}" dt="2022-07-23T21:23:50.283" v="1402" actId="1036"/>
          <ac:cxnSpMkLst>
            <pc:docMk/>
            <pc:sldMk cId="1910504020" sldId="272"/>
            <ac:cxnSpMk id="20" creationId="{BC6D6768-D839-2E68-CAF6-720631848C2A}"/>
          </ac:cxnSpMkLst>
        </pc:cxnChg>
        <pc:cxnChg chg="add del mod">
          <ac:chgData name="Trang Ha" userId="270efafb50020bd6" providerId="LiveId" clId="{1808A823-96BF-437C-87FA-D653FD5E852E}" dt="2022-07-23T20:55:15.374" v="1161" actId="478"/>
          <ac:cxnSpMkLst>
            <pc:docMk/>
            <pc:sldMk cId="1910504020" sldId="272"/>
            <ac:cxnSpMk id="24" creationId="{EEF4D088-B1DA-F17C-3F97-BCB842453DA9}"/>
          </ac:cxnSpMkLst>
        </pc:cxnChg>
        <pc:cxnChg chg="add del mod">
          <ac:chgData name="Trang Ha" userId="270efafb50020bd6" providerId="LiveId" clId="{1808A823-96BF-437C-87FA-D653FD5E852E}" dt="2022-07-23T21:16:18.334" v="1360" actId="478"/>
          <ac:cxnSpMkLst>
            <pc:docMk/>
            <pc:sldMk cId="1910504020" sldId="272"/>
            <ac:cxnSpMk id="25" creationId="{1BB546A3-82D0-1EA7-553D-50D2457E1AA1}"/>
          </ac:cxnSpMkLst>
        </pc:cxnChg>
        <pc:cxnChg chg="add del mod">
          <ac:chgData name="Trang Ha" userId="270efafb50020bd6" providerId="LiveId" clId="{1808A823-96BF-437C-87FA-D653FD5E852E}" dt="2022-07-23T21:17:13.942" v="1370" actId="478"/>
          <ac:cxnSpMkLst>
            <pc:docMk/>
            <pc:sldMk cId="1910504020" sldId="272"/>
            <ac:cxnSpMk id="28" creationId="{C5AE90EE-5F68-5AFA-E64F-E05AF4C9FF8F}"/>
          </ac:cxnSpMkLst>
        </pc:cxnChg>
        <pc:cxnChg chg="add del mod">
          <ac:chgData name="Trang Ha" userId="270efafb50020bd6" providerId="LiveId" clId="{1808A823-96BF-437C-87FA-D653FD5E852E}" dt="2022-07-23T21:17:15.998" v="1371" actId="478"/>
          <ac:cxnSpMkLst>
            <pc:docMk/>
            <pc:sldMk cId="1910504020" sldId="272"/>
            <ac:cxnSpMk id="30" creationId="{746DA1F6-AD2F-5C77-1E15-B1B2CAE611C5}"/>
          </ac:cxnSpMkLst>
        </pc:cxnChg>
        <pc:cxnChg chg="add del mod">
          <ac:chgData name="Trang Ha" userId="270efafb50020bd6" providerId="LiveId" clId="{1808A823-96BF-437C-87FA-D653FD5E852E}" dt="2022-07-23T21:07:03.757" v="1313" actId="478"/>
          <ac:cxnSpMkLst>
            <pc:docMk/>
            <pc:sldMk cId="1910504020" sldId="272"/>
            <ac:cxnSpMk id="33" creationId="{FE98CD92-27F5-F406-1008-AA6D633EB145}"/>
          </ac:cxnSpMkLst>
        </pc:cxnChg>
        <pc:cxnChg chg="add del mod">
          <ac:chgData name="Trang Ha" userId="270efafb50020bd6" providerId="LiveId" clId="{1808A823-96BF-437C-87FA-D653FD5E852E}" dt="2022-07-23T21:17:11.366" v="1368" actId="478"/>
          <ac:cxnSpMkLst>
            <pc:docMk/>
            <pc:sldMk cId="1910504020" sldId="272"/>
            <ac:cxnSpMk id="35" creationId="{B8B6E943-DA0F-524E-D50A-F7591C4D4DC7}"/>
          </ac:cxnSpMkLst>
        </pc:cxnChg>
        <pc:cxnChg chg="add del mod">
          <ac:chgData name="Trang Ha" userId="270efafb50020bd6" providerId="LiveId" clId="{1808A823-96BF-437C-87FA-D653FD5E852E}" dt="2022-07-23T20:54:14.625" v="1156" actId="478"/>
          <ac:cxnSpMkLst>
            <pc:docMk/>
            <pc:sldMk cId="1910504020" sldId="272"/>
            <ac:cxnSpMk id="36" creationId="{F48A2A19-8DC1-2066-3BDA-9AC47056A194}"/>
          </ac:cxnSpMkLst>
        </pc:cxnChg>
        <pc:cxnChg chg="add del mod">
          <ac:chgData name="Trang Ha" userId="270efafb50020bd6" providerId="LiveId" clId="{1808A823-96BF-437C-87FA-D653FD5E852E}" dt="2022-07-23T21:17:18.436" v="1372" actId="478"/>
          <ac:cxnSpMkLst>
            <pc:docMk/>
            <pc:sldMk cId="1910504020" sldId="272"/>
            <ac:cxnSpMk id="37" creationId="{B8E3760A-0A24-1661-6367-5200E907E780}"/>
          </ac:cxnSpMkLst>
        </pc:cxnChg>
        <pc:cxnChg chg="add del mod">
          <ac:chgData name="Trang Ha" userId="270efafb50020bd6" providerId="LiveId" clId="{1808A823-96BF-437C-87FA-D653FD5E852E}" dt="2022-07-23T21:16:15.897" v="1359" actId="478"/>
          <ac:cxnSpMkLst>
            <pc:docMk/>
            <pc:sldMk cId="1910504020" sldId="272"/>
            <ac:cxnSpMk id="54" creationId="{EB16F6E9-2B59-BE57-FF00-CEE5D24B003C}"/>
          </ac:cxnSpMkLst>
        </pc:cxnChg>
        <pc:cxnChg chg="add del mod">
          <ac:chgData name="Trang Ha" userId="270efafb50020bd6" providerId="LiveId" clId="{1808A823-96BF-437C-87FA-D653FD5E852E}" dt="2022-07-23T21:17:12.798" v="1369" actId="478"/>
          <ac:cxnSpMkLst>
            <pc:docMk/>
            <pc:sldMk cId="1910504020" sldId="272"/>
            <ac:cxnSpMk id="55" creationId="{0E53A52A-ED6A-3147-E3A6-5DD27FC9EE3F}"/>
          </ac:cxnSpMkLst>
        </pc:cxnChg>
        <pc:cxnChg chg="add del mod">
          <ac:chgData name="Trang Ha" userId="270efafb50020bd6" providerId="LiveId" clId="{1808A823-96BF-437C-87FA-D653FD5E852E}" dt="2022-07-23T21:16:22.858" v="1361" actId="478"/>
          <ac:cxnSpMkLst>
            <pc:docMk/>
            <pc:sldMk cId="1910504020" sldId="272"/>
            <ac:cxnSpMk id="56" creationId="{01BB1E98-BE7D-C525-1B76-DBA217E50E27}"/>
          </ac:cxnSpMkLst>
        </pc:cxnChg>
        <pc:cxnChg chg="add mod">
          <ac:chgData name="Trang Ha" userId="270efafb50020bd6" providerId="LiveId" clId="{1808A823-96BF-437C-87FA-D653FD5E852E}" dt="2022-07-23T21:23:50.283" v="1402" actId="1036"/>
          <ac:cxnSpMkLst>
            <pc:docMk/>
            <pc:sldMk cId="1910504020" sldId="272"/>
            <ac:cxnSpMk id="69" creationId="{DF0867B4-B0E2-CA64-AC6F-54CC96226F47}"/>
          </ac:cxnSpMkLst>
        </pc:cxnChg>
      </pc:sldChg>
      <pc:sldChg chg="add del">
        <pc:chgData name="Trang Ha" userId="270efafb50020bd6" providerId="LiveId" clId="{1808A823-96BF-437C-87FA-D653FD5E852E}" dt="2022-07-23T21:23:09.402" v="1391" actId="2696"/>
        <pc:sldMkLst>
          <pc:docMk/>
          <pc:sldMk cId="365514171" sldId="273"/>
        </pc:sldMkLst>
      </pc:sldChg>
    </pc:docChg>
  </pc:docChgLst>
  <pc:docChgLst>
    <pc:chgData name="Trang Ha" userId="270efafb50020bd6" providerId="LiveId" clId="{19CD8355-F19F-43E5-B967-A626F10DE1CD}"/>
    <pc:docChg chg="undo redo custSel addSld delSld modSld sldOrd">
      <pc:chgData name="Trang Ha" userId="270efafb50020bd6" providerId="LiveId" clId="{19CD8355-F19F-43E5-B967-A626F10DE1CD}" dt="2022-07-22T22:53:30.633" v="2290" actId="1076"/>
      <pc:docMkLst>
        <pc:docMk/>
      </pc:docMkLst>
      <pc:sldChg chg="modSp mod">
        <pc:chgData name="Trang Ha" userId="270efafb50020bd6" providerId="LiveId" clId="{19CD8355-F19F-43E5-B967-A626F10DE1CD}" dt="2022-07-22T10:54:03.497" v="121" actId="255"/>
        <pc:sldMkLst>
          <pc:docMk/>
          <pc:sldMk cId="562573195" sldId="256"/>
        </pc:sldMkLst>
        <pc:spChg chg="mod">
          <ac:chgData name="Trang Ha" userId="270efafb50020bd6" providerId="LiveId" clId="{19CD8355-F19F-43E5-B967-A626F10DE1CD}" dt="2022-07-22T10:54:03.497" v="121" actId="255"/>
          <ac:spMkLst>
            <pc:docMk/>
            <pc:sldMk cId="562573195" sldId="256"/>
            <ac:spMk id="10" creationId="{00000000-0000-0000-0000-000000000000}"/>
          </ac:spMkLst>
        </pc:spChg>
        <pc:picChg chg="mod">
          <ac:chgData name="Trang Ha" userId="270efafb50020bd6" providerId="LiveId" clId="{19CD8355-F19F-43E5-B967-A626F10DE1CD}" dt="2022-07-22T10:53:51.943" v="119" actId="1076"/>
          <ac:picMkLst>
            <pc:docMk/>
            <pc:sldMk cId="562573195" sldId="256"/>
            <ac:picMk id="12" creationId="{00000000-0000-0000-0000-000000000000}"/>
          </ac:picMkLst>
        </pc:picChg>
      </pc:sldChg>
      <pc:sldChg chg="modSp mod modTransition">
        <pc:chgData name="Trang Ha" userId="270efafb50020bd6" providerId="LiveId" clId="{19CD8355-F19F-43E5-B967-A626F10DE1CD}" dt="2022-07-22T22:51:48.717" v="2288" actId="732"/>
        <pc:sldMkLst>
          <pc:docMk/>
          <pc:sldMk cId="2365650238" sldId="258"/>
        </pc:sldMkLst>
        <pc:picChg chg="mod modCrop">
          <ac:chgData name="Trang Ha" userId="270efafb50020bd6" providerId="LiveId" clId="{19CD8355-F19F-43E5-B967-A626F10DE1CD}" dt="2022-07-22T22:51:48.717" v="2288" actId="732"/>
          <ac:picMkLst>
            <pc:docMk/>
            <pc:sldMk cId="2365650238" sldId="258"/>
            <ac:picMk id="9" creationId="{2052C995-0A09-25F6-656A-5475B138E63A}"/>
          </ac:picMkLst>
        </pc:picChg>
      </pc:sldChg>
      <pc:sldChg chg="addSp delSp modSp mod modTransition delAnim modAnim">
        <pc:chgData name="Trang Ha" userId="270efafb50020bd6" providerId="LiveId" clId="{19CD8355-F19F-43E5-B967-A626F10DE1CD}" dt="2022-07-22T22:51:35.604" v="2287"/>
        <pc:sldMkLst>
          <pc:docMk/>
          <pc:sldMk cId="2720404043" sldId="259"/>
        </pc:sldMkLst>
        <pc:spChg chg="add mod">
          <ac:chgData name="Trang Ha" userId="270efafb50020bd6" providerId="LiveId" clId="{19CD8355-F19F-43E5-B967-A626F10DE1CD}" dt="2022-07-22T22:04:02.999" v="1488" actId="20577"/>
          <ac:spMkLst>
            <pc:docMk/>
            <pc:sldMk cId="2720404043" sldId="259"/>
            <ac:spMk id="12" creationId="{F9DEE72D-DA82-7B2A-8B0E-65FDBE738A36}"/>
          </ac:spMkLst>
        </pc:spChg>
        <pc:spChg chg="del mod">
          <ac:chgData name="Trang Ha" userId="270efafb50020bd6" providerId="LiveId" clId="{19CD8355-F19F-43E5-B967-A626F10DE1CD}" dt="2022-07-22T22:08:47.326" v="1591" actId="478"/>
          <ac:spMkLst>
            <pc:docMk/>
            <pc:sldMk cId="2720404043" sldId="259"/>
            <ac:spMk id="13" creationId="{D0EDC395-1883-237F-8286-63D7C665AB79}"/>
          </ac:spMkLst>
        </pc:spChg>
        <pc:spChg chg="add mod">
          <ac:chgData name="Trang Ha" userId="270efafb50020bd6" providerId="LiveId" clId="{19CD8355-F19F-43E5-B967-A626F10DE1CD}" dt="2022-07-22T21:51:37.535" v="1121" actId="1036"/>
          <ac:spMkLst>
            <pc:docMk/>
            <pc:sldMk cId="2720404043" sldId="259"/>
            <ac:spMk id="19" creationId="{92BB646E-23F5-BCB9-E71E-4139A8A4506B}"/>
          </ac:spMkLst>
        </pc:spChg>
        <pc:spChg chg="add mod">
          <ac:chgData name="Trang Ha" userId="270efafb50020bd6" providerId="LiveId" clId="{19CD8355-F19F-43E5-B967-A626F10DE1CD}" dt="2022-07-22T21:53:31.455" v="1151" actId="1035"/>
          <ac:spMkLst>
            <pc:docMk/>
            <pc:sldMk cId="2720404043" sldId="259"/>
            <ac:spMk id="20" creationId="{45ED4585-7A3F-8618-AF2D-F09B7F6BFF9E}"/>
          </ac:spMkLst>
        </pc:spChg>
        <pc:spChg chg="add mod">
          <ac:chgData name="Trang Ha" userId="270efafb50020bd6" providerId="LiveId" clId="{19CD8355-F19F-43E5-B967-A626F10DE1CD}" dt="2022-07-22T21:53:36.066" v="1153" actId="20577"/>
          <ac:spMkLst>
            <pc:docMk/>
            <pc:sldMk cId="2720404043" sldId="259"/>
            <ac:spMk id="21" creationId="{4347D19C-CE02-CDF4-1229-F1E819C97D4C}"/>
          </ac:spMkLst>
        </pc:spChg>
        <pc:spChg chg="add mod">
          <ac:chgData name="Trang Ha" userId="270efafb50020bd6" providerId="LiveId" clId="{19CD8355-F19F-43E5-B967-A626F10DE1CD}" dt="2022-07-22T22:14:14.947" v="1638" actId="207"/>
          <ac:spMkLst>
            <pc:docMk/>
            <pc:sldMk cId="2720404043" sldId="259"/>
            <ac:spMk id="22" creationId="{C67494DF-65BE-5817-2199-8BC83E68576B}"/>
          </ac:spMkLst>
        </pc:spChg>
        <pc:spChg chg="add del mod">
          <ac:chgData name="Trang Ha" userId="270efafb50020bd6" providerId="LiveId" clId="{19CD8355-F19F-43E5-B967-A626F10DE1CD}" dt="2022-07-22T22:05:05.269" v="1499" actId="478"/>
          <ac:spMkLst>
            <pc:docMk/>
            <pc:sldMk cId="2720404043" sldId="259"/>
            <ac:spMk id="33" creationId="{2C55139A-85CD-DB70-2C1E-6A6B009FE807}"/>
          </ac:spMkLst>
        </pc:spChg>
        <pc:spChg chg="add mod">
          <ac:chgData name="Trang Ha" userId="270efafb50020bd6" providerId="LiveId" clId="{19CD8355-F19F-43E5-B967-A626F10DE1CD}" dt="2022-07-22T22:12:48.371" v="1631" actId="207"/>
          <ac:spMkLst>
            <pc:docMk/>
            <pc:sldMk cId="2720404043" sldId="259"/>
            <ac:spMk id="34" creationId="{0A8508F1-1576-F5ED-7778-A565A5BD9BB5}"/>
          </ac:spMkLst>
        </pc:spChg>
        <pc:spChg chg="add mod">
          <ac:chgData name="Trang Ha" userId="270efafb50020bd6" providerId="LiveId" clId="{19CD8355-F19F-43E5-B967-A626F10DE1CD}" dt="2022-07-22T22:12:48.371" v="1631" actId="207"/>
          <ac:spMkLst>
            <pc:docMk/>
            <pc:sldMk cId="2720404043" sldId="259"/>
            <ac:spMk id="35" creationId="{1C875FF0-2C62-1ABA-E7FA-6A9714337950}"/>
          </ac:spMkLst>
        </pc:spChg>
        <pc:spChg chg="del mod">
          <ac:chgData name="Trang Ha" userId="270efafb50020bd6" providerId="LiveId" clId="{19CD8355-F19F-43E5-B967-A626F10DE1CD}" dt="2022-07-22T22:08:52.837" v="1594" actId="478"/>
          <ac:spMkLst>
            <pc:docMk/>
            <pc:sldMk cId="2720404043" sldId="259"/>
            <ac:spMk id="36" creationId="{9D8C5675-AB9C-65B7-4A56-CCA134C13432}"/>
          </ac:spMkLst>
        </pc:spChg>
        <pc:spChg chg="mod">
          <ac:chgData name="Trang Ha" userId="270efafb50020bd6" providerId="LiveId" clId="{19CD8355-F19F-43E5-B967-A626F10DE1CD}" dt="2022-07-22T22:12:48.371" v="1631" actId="207"/>
          <ac:spMkLst>
            <pc:docMk/>
            <pc:sldMk cId="2720404043" sldId="259"/>
            <ac:spMk id="37" creationId="{7990F48A-D32D-08D8-32C0-ABA007E8AF61}"/>
          </ac:spMkLst>
        </pc:spChg>
        <pc:spChg chg="del mod">
          <ac:chgData name="Trang Ha" userId="270efafb50020bd6" providerId="LiveId" clId="{19CD8355-F19F-43E5-B967-A626F10DE1CD}" dt="2022-07-22T22:08:55.105" v="1596" actId="478"/>
          <ac:spMkLst>
            <pc:docMk/>
            <pc:sldMk cId="2720404043" sldId="259"/>
            <ac:spMk id="38" creationId="{F5116EE8-6FDE-9471-5535-A7A6CEFE96B6}"/>
          </ac:spMkLst>
        </pc:spChg>
        <pc:spChg chg="del">
          <ac:chgData name="Trang Ha" userId="270efafb50020bd6" providerId="LiveId" clId="{19CD8355-F19F-43E5-B967-A626F10DE1CD}" dt="2022-07-22T21:51:34.101" v="1119" actId="478"/>
          <ac:spMkLst>
            <pc:docMk/>
            <pc:sldMk cId="2720404043" sldId="259"/>
            <ac:spMk id="39" creationId="{F7D7E9E7-990E-73D6-E4C1-173397B4E358}"/>
          </ac:spMkLst>
        </pc:spChg>
        <pc:spChg chg="add mod">
          <ac:chgData name="Trang Ha" userId="270efafb50020bd6" providerId="LiveId" clId="{19CD8355-F19F-43E5-B967-A626F10DE1CD}" dt="2022-07-22T22:12:48.371" v="1631" actId="207"/>
          <ac:spMkLst>
            <pc:docMk/>
            <pc:sldMk cId="2720404043" sldId="259"/>
            <ac:spMk id="40" creationId="{8737E6C8-0207-3B66-FA1F-BE3C58993AAF}"/>
          </ac:spMkLst>
        </pc:spChg>
        <pc:spChg chg="add mod">
          <ac:chgData name="Trang Ha" userId="270efafb50020bd6" providerId="LiveId" clId="{19CD8355-F19F-43E5-B967-A626F10DE1CD}" dt="2022-07-22T22:13:00.406" v="1632" actId="207"/>
          <ac:spMkLst>
            <pc:docMk/>
            <pc:sldMk cId="2720404043" sldId="259"/>
            <ac:spMk id="41" creationId="{2B47FD03-E66F-C9BE-28ED-C637471C72DC}"/>
          </ac:spMkLst>
        </pc:spChg>
        <pc:spChg chg="add mod">
          <ac:chgData name="Trang Ha" userId="270efafb50020bd6" providerId="LiveId" clId="{19CD8355-F19F-43E5-B967-A626F10DE1CD}" dt="2022-07-22T22:13:07.500" v="1633" actId="207"/>
          <ac:spMkLst>
            <pc:docMk/>
            <pc:sldMk cId="2720404043" sldId="259"/>
            <ac:spMk id="42" creationId="{C497CEF2-3DF9-3039-BFE6-B00B8FD9C4F7}"/>
          </ac:spMkLst>
        </pc:spChg>
        <pc:spChg chg="add mod">
          <ac:chgData name="Trang Ha" userId="270efafb50020bd6" providerId="LiveId" clId="{19CD8355-F19F-43E5-B967-A626F10DE1CD}" dt="2022-07-22T22:13:19.429" v="1635" actId="207"/>
          <ac:spMkLst>
            <pc:docMk/>
            <pc:sldMk cId="2720404043" sldId="259"/>
            <ac:spMk id="43" creationId="{C1CE1AA2-8A99-7609-A375-8DE7852B8D36}"/>
          </ac:spMkLst>
        </pc:spChg>
        <pc:spChg chg="add mod">
          <ac:chgData name="Trang Ha" userId="270efafb50020bd6" providerId="LiveId" clId="{19CD8355-F19F-43E5-B967-A626F10DE1CD}" dt="2022-07-22T22:13:14.926" v="1634" actId="207"/>
          <ac:spMkLst>
            <pc:docMk/>
            <pc:sldMk cId="2720404043" sldId="259"/>
            <ac:spMk id="44" creationId="{AD2908A5-F7AE-2110-27E2-8D10D067D2D5}"/>
          </ac:spMkLst>
        </pc:spChg>
        <pc:grpChg chg="del">
          <ac:chgData name="Trang Ha" userId="270efafb50020bd6" providerId="LiveId" clId="{19CD8355-F19F-43E5-B967-A626F10DE1CD}" dt="2022-07-22T21:53:25.299" v="1137" actId="478"/>
          <ac:grpSpMkLst>
            <pc:docMk/>
            <pc:sldMk cId="2720404043" sldId="259"/>
            <ac:grpSpMk id="28" creationId="{306F92A2-C3C0-94E1-BC40-6C5066BB22B2}"/>
          </ac:grpSpMkLst>
        </pc:grpChg>
        <pc:picChg chg="add mod modCrop">
          <ac:chgData name="Trang Ha" userId="270efafb50020bd6" providerId="LiveId" clId="{19CD8355-F19F-43E5-B967-A626F10DE1CD}" dt="2022-07-22T22:13:34.644" v="1637" actId="1076"/>
          <ac:picMkLst>
            <pc:docMk/>
            <pc:sldMk cId="2720404043" sldId="259"/>
            <ac:picMk id="8" creationId="{834248BF-6C47-A61B-BD0A-61E3FA061CFC}"/>
          </ac:picMkLst>
        </pc:picChg>
        <pc:picChg chg="add del mod">
          <ac:chgData name="Trang Ha" userId="270efafb50020bd6" providerId="LiveId" clId="{19CD8355-F19F-43E5-B967-A626F10DE1CD}" dt="2022-07-22T22:08:23.268" v="1590" actId="478"/>
          <ac:picMkLst>
            <pc:docMk/>
            <pc:sldMk cId="2720404043" sldId="259"/>
            <ac:picMk id="10" creationId="{F9A12833-404F-1B78-0E59-58B6A563785F}"/>
          </ac:picMkLst>
        </pc:picChg>
        <pc:picChg chg="del">
          <ac:chgData name="Trang Ha" userId="270efafb50020bd6" providerId="LiveId" clId="{19CD8355-F19F-43E5-B967-A626F10DE1CD}" dt="2022-07-22T21:49:27.560" v="1016" actId="478"/>
          <ac:picMkLst>
            <pc:docMk/>
            <pc:sldMk cId="2720404043" sldId="259"/>
            <ac:picMk id="11" creationId="{9F46C86F-F2F0-6597-1F48-5538DE891B5A}"/>
          </ac:picMkLst>
        </pc:picChg>
        <pc:picChg chg="mod">
          <ac:chgData name="Trang Ha" userId="270efafb50020bd6" providerId="LiveId" clId="{19CD8355-F19F-43E5-B967-A626F10DE1CD}" dt="2022-07-22T22:13:27.474" v="1636" actId="1076"/>
          <ac:picMkLst>
            <pc:docMk/>
            <pc:sldMk cId="2720404043" sldId="259"/>
            <ac:picMk id="17" creationId="{19AFD16E-A82A-AFD2-67B2-61039B07D171}"/>
          </ac:picMkLst>
        </pc:picChg>
      </pc:sldChg>
      <pc:sldChg chg="addSp delSp modSp del mod">
        <pc:chgData name="Trang Ha" userId="270efafb50020bd6" providerId="LiveId" clId="{19CD8355-F19F-43E5-B967-A626F10DE1CD}" dt="2022-07-22T22:49:32.980" v="2285" actId="2696"/>
        <pc:sldMkLst>
          <pc:docMk/>
          <pc:sldMk cId="445810230" sldId="260"/>
        </pc:sldMkLst>
        <pc:spChg chg="del topLvl">
          <ac:chgData name="Trang Ha" userId="270efafb50020bd6" providerId="LiveId" clId="{19CD8355-F19F-43E5-B967-A626F10DE1CD}" dt="2022-07-22T21:52:52.545" v="1125" actId="478"/>
          <ac:spMkLst>
            <pc:docMk/>
            <pc:sldMk cId="445810230" sldId="260"/>
            <ac:spMk id="8" creationId="{00000000-0000-0000-0000-000000000000}"/>
          </ac:spMkLst>
        </pc:spChg>
        <pc:spChg chg="del topLvl">
          <ac:chgData name="Trang Ha" userId="270efafb50020bd6" providerId="LiveId" clId="{19CD8355-F19F-43E5-B967-A626F10DE1CD}" dt="2022-07-22T21:52:51.320" v="1124" actId="478"/>
          <ac:spMkLst>
            <pc:docMk/>
            <pc:sldMk cId="445810230" sldId="260"/>
            <ac:spMk id="9" creationId="{00000000-0000-0000-0000-000000000000}"/>
          </ac:spMkLst>
        </pc:spChg>
        <pc:spChg chg="del topLvl">
          <ac:chgData name="Trang Ha" userId="270efafb50020bd6" providerId="LiveId" clId="{19CD8355-F19F-43E5-B967-A626F10DE1CD}" dt="2022-07-22T21:52:47.851" v="1123" actId="478"/>
          <ac:spMkLst>
            <pc:docMk/>
            <pc:sldMk cId="445810230" sldId="260"/>
            <ac:spMk id="11" creationId="{00000000-0000-0000-0000-000000000000}"/>
          </ac:spMkLst>
        </pc:spChg>
        <pc:spChg chg="add mod">
          <ac:chgData name="Trang Ha" userId="270efafb50020bd6" providerId="LiveId" clId="{19CD8355-F19F-43E5-B967-A626F10DE1CD}" dt="2022-07-22T21:53:01.878" v="1135" actId="1038"/>
          <ac:spMkLst>
            <pc:docMk/>
            <pc:sldMk cId="445810230" sldId="260"/>
            <ac:spMk id="16" creationId="{87CE36DA-9CD7-1ED4-1CAF-A96AD6E4A903}"/>
          </ac:spMkLst>
        </pc:spChg>
        <pc:spChg chg="add mod">
          <ac:chgData name="Trang Ha" userId="270efafb50020bd6" providerId="LiveId" clId="{19CD8355-F19F-43E5-B967-A626F10DE1CD}" dt="2022-07-22T21:53:01.878" v="1135" actId="1038"/>
          <ac:spMkLst>
            <pc:docMk/>
            <pc:sldMk cId="445810230" sldId="260"/>
            <ac:spMk id="18" creationId="{BB583959-E2C6-B01F-0265-07C0B0729B58}"/>
          </ac:spMkLst>
        </pc:spChg>
        <pc:spChg chg="add mod">
          <ac:chgData name="Trang Ha" userId="270efafb50020bd6" providerId="LiveId" clId="{19CD8355-F19F-43E5-B967-A626F10DE1CD}" dt="2022-07-22T21:53:01.878" v="1135" actId="1038"/>
          <ac:spMkLst>
            <pc:docMk/>
            <pc:sldMk cId="445810230" sldId="260"/>
            <ac:spMk id="19" creationId="{727EB7B3-E0AA-9523-D688-808B0EBAC0FB}"/>
          </ac:spMkLst>
        </pc:spChg>
        <pc:grpChg chg="del topLvl">
          <ac:chgData name="Trang Ha" userId="270efafb50020bd6" providerId="LiveId" clId="{19CD8355-F19F-43E5-B967-A626F10DE1CD}" dt="2022-07-22T21:52:51.320" v="1124" actId="478"/>
          <ac:grpSpMkLst>
            <pc:docMk/>
            <pc:sldMk cId="445810230" sldId="260"/>
            <ac:grpSpMk id="10" creationId="{00000000-0000-0000-0000-000000000000}"/>
          </ac:grpSpMkLst>
        </pc:grpChg>
        <pc:grpChg chg="del">
          <ac:chgData name="Trang Ha" userId="270efafb50020bd6" providerId="LiveId" clId="{19CD8355-F19F-43E5-B967-A626F10DE1CD}" dt="2022-07-22T21:52:47.851" v="1123" actId="478"/>
          <ac:grpSpMkLst>
            <pc:docMk/>
            <pc:sldMk cId="445810230" sldId="260"/>
            <ac:grpSpMk id="12" creationId="{00000000-0000-0000-0000-000000000000}"/>
          </ac:grpSpMkLst>
        </pc:grpChg>
      </pc:sldChg>
      <pc:sldChg chg="del">
        <pc:chgData name="Trang Ha" userId="270efafb50020bd6" providerId="LiveId" clId="{19CD8355-F19F-43E5-B967-A626F10DE1CD}" dt="2022-07-22T22:14:51.284" v="1639" actId="2696"/>
        <pc:sldMkLst>
          <pc:docMk/>
          <pc:sldMk cId="3596358928" sldId="265"/>
        </pc:sldMkLst>
      </pc:sldChg>
      <pc:sldChg chg="addSp delSp modSp mod modTransition delAnim modAnim">
        <pc:chgData name="Trang Ha" userId="270efafb50020bd6" providerId="LiveId" clId="{19CD8355-F19F-43E5-B967-A626F10DE1CD}" dt="2022-07-22T22:53:30.633" v="2290" actId="1076"/>
        <pc:sldMkLst>
          <pc:docMk/>
          <pc:sldMk cId="1930356161" sldId="266"/>
        </pc:sldMkLst>
        <pc:spChg chg="del">
          <ac:chgData name="Trang Ha" userId="270efafb50020bd6" providerId="LiveId" clId="{19CD8355-F19F-43E5-B967-A626F10DE1CD}" dt="2022-07-22T10:54:20.411" v="122" actId="478"/>
          <ac:spMkLst>
            <pc:docMk/>
            <pc:sldMk cId="1930356161" sldId="266"/>
            <ac:spMk id="7" creationId="{00000000-0000-0000-0000-000000000000}"/>
          </ac:spMkLst>
        </pc:spChg>
        <pc:spChg chg="mod">
          <ac:chgData name="Trang Ha" userId="270efafb50020bd6" providerId="LiveId" clId="{19CD8355-F19F-43E5-B967-A626F10DE1CD}" dt="2022-07-22T15:29:58.436" v="863" actId="1076"/>
          <ac:spMkLst>
            <pc:docMk/>
            <pc:sldMk cId="1930356161" sldId="266"/>
            <ac:spMk id="13" creationId="{D59ECB6D-0308-9F13-DE0C-53974F2966AF}"/>
          </ac:spMkLst>
        </pc:spChg>
        <pc:spChg chg="mod">
          <ac:chgData name="Trang Ha" userId="270efafb50020bd6" providerId="LiveId" clId="{19CD8355-F19F-43E5-B967-A626F10DE1CD}" dt="2022-07-22T15:10:10.980" v="785" actId="1037"/>
          <ac:spMkLst>
            <pc:docMk/>
            <pc:sldMk cId="1930356161" sldId="266"/>
            <ac:spMk id="14" creationId="{13E9B4DE-F764-45C3-BF66-AF67EF7E9108}"/>
          </ac:spMkLst>
        </pc:spChg>
        <pc:spChg chg="add mod">
          <ac:chgData name="Trang Ha" userId="270efafb50020bd6" providerId="LiveId" clId="{19CD8355-F19F-43E5-B967-A626F10DE1CD}" dt="2022-07-22T15:29:22.443" v="861" actId="1076"/>
          <ac:spMkLst>
            <pc:docMk/>
            <pc:sldMk cId="1930356161" sldId="266"/>
            <ac:spMk id="27" creationId="{6BE8BEA1-BEF0-6A4D-BF42-7291003ED7BB}"/>
          </ac:spMkLst>
        </pc:spChg>
        <pc:spChg chg="add mod">
          <ac:chgData name="Trang Ha" userId="270efafb50020bd6" providerId="LiveId" clId="{19CD8355-F19F-43E5-B967-A626F10DE1CD}" dt="2022-07-22T21:45:54.246" v="1013" actId="1076"/>
          <ac:spMkLst>
            <pc:docMk/>
            <pc:sldMk cId="1930356161" sldId="266"/>
            <ac:spMk id="28" creationId="{F08111B7-6874-4FDE-DC26-D4B8446AFF73}"/>
          </ac:spMkLst>
        </pc:spChg>
        <pc:spChg chg="add mod">
          <ac:chgData name="Trang Ha" userId="270efafb50020bd6" providerId="LiveId" clId="{19CD8355-F19F-43E5-B967-A626F10DE1CD}" dt="2022-07-22T21:45:23.330" v="1012" actId="14100"/>
          <ac:spMkLst>
            <pc:docMk/>
            <pc:sldMk cId="1930356161" sldId="266"/>
            <ac:spMk id="34" creationId="{C2FDD5AD-C4C7-D2AC-7C50-2380740D0F30}"/>
          </ac:spMkLst>
        </pc:spChg>
        <pc:spChg chg="mod">
          <ac:chgData name="Trang Ha" userId="270efafb50020bd6" providerId="LiveId" clId="{19CD8355-F19F-43E5-B967-A626F10DE1CD}" dt="2022-07-22T13:34:38.539" v="283" actId="1038"/>
          <ac:spMkLst>
            <pc:docMk/>
            <pc:sldMk cId="1930356161" sldId="266"/>
            <ac:spMk id="37" creationId="{AD771915-2C50-243F-3699-347DCB4BB7F6}"/>
          </ac:spMkLst>
        </pc:spChg>
        <pc:spChg chg="add mod">
          <ac:chgData name="Trang Ha" userId="270efafb50020bd6" providerId="LiveId" clId="{19CD8355-F19F-43E5-B967-A626F10DE1CD}" dt="2022-07-22T13:42:50.415" v="299" actId="20577"/>
          <ac:spMkLst>
            <pc:docMk/>
            <pc:sldMk cId="1930356161" sldId="266"/>
            <ac:spMk id="38" creationId="{A6B5AB65-CD7B-FE1E-FD07-0CB65DD19C0B}"/>
          </ac:spMkLst>
        </pc:spChg>
        <pc:spChg chg="mod">
          <ac:chgData name="Trang Ha" userId="270efafb50020bd6" providerId="LiveId" clId="{19CD8355-F19F-43E5-B967-A626F10DE1CD}" dt="2022-07-22T13:34:38.539" v="283" actId="1038"/>
          <ac:spMkLst>
            <pc:docMk/>
            <pc:sldMk cId="1930356161" sldId="266"/>
            <ac:spMk id="39" creationId="{C9C26E05-05AD-03D3-D12A-C6424DAEBB07}"/>
          </ac:spMkLst>
        </pc:spChg>
        <pc:spChg chg="mod">
          <ac:chgData name="Trang Ha" userId="270efafb50020bd6" providerId="LiveId" clId="{19CD8355-F19F-43E5-B967-A626F10DE1CD}" dt="2022-07-22T13:34:38.539" v="283" actId="1038"/>
          <ac:spMkLst>
            <pc:docMk/>
            <pc:sldMk cId="1930356161" sldId="266"/>
            <ac:spMk id="40" creationId="{D57B836E-5437-1BA3-2B0B-021C9643F699}"/>
          </ac:spMkLst>
        </pc:spChg>
        <pc:spChg chg="add mod">
          <ac:chgData name="Trang Ha" userId="270efafb50020bd6" providerId="LiveId" clId="{19CD8355-F19F-43E5-B967-A626F10DE1CD}" dt="2022-07-22T13:46:15.826" v="324" actId="20577"/>
          <ac:spMkLst>
            <pc:docMk/>
            <pc:sldMk cId="1930356161" sldId="266"/>
            <ac:spMk id="41" creationId="{F43FCE4F-EFAE-E536-226D-5A326B48C453}"/>
          </ac:spMkLst>
        </pc:spChg>
        <pc:spChg chg="add del mod">
          <ac:chgData name="Trang Ha" userId="270efafb50020bd6" providerId="LiveId" clId="{19CD8355-F19F-43E5-B967-A626F10DE1CD}" dt="2022-07-22T15:42:49.763" v="975" actId="478"/>
          <ac:spMkLst>
            <pc:docMk/>
            <pc:sldMk cId="1930356161" sldId="266"/>
            <ac:spMk id="42" creationId="{AF9170D3-62F3-A810-DDA3-25D9A3ACB508}"/>
          </ac:spMkLst>
        </pc:spChg>
        <pc:spChg chg="mod">
          <ac:chgData name="Trang Ha" userId="270efafb50020bd6" providerId="LiveId" clId="{19CD8355-F19F-43E5-B967-A626F10DE1CD}" dt="2022-07-22T15:31:27.906" v="911" actId="1076"/>
          <ac:spMkLst>
            <pc:docMk/>
            <pc:sldMk cId="1930356161" sldId="266"/>
            <ac:spMk id="43" creationId="{6734770D-A120-F600-729C-CB55AFE65363}"/>
          </ac:spMkLst>
        </pc:spChg>
        <pc:spChg chg="mod">
          <ac:chgData name="Trang Ha" userId="270efafb50020bd6" providerId="LiveId" clId="{19CD8355-F19F-43E5-B967-A626F10DE1CD}" dt="2022-07-22T15:31:27.906" v="911" actId="1076"/>
          <ac:spMkLst>
            <pc:docMk/>
            <pc:sldMk cId="1930356161" sldId="266"/>
            <ac:spMk id="44" creationId="{7517AB99-4E30-10F7-C292-8BD02EFB6B7C}"/>
          </ac:spMkLst>
        </pc:spChg>
        <pc:spChg chg="mod">
          <ac:chgData name="Trang Ha" userId="270efafb50020bd6" providerId="LiveId" clId="{19CD8355-F19F-43E5-B967-A626F10DE1CD}" dt="2022-07-22T15:31:27.906" v="911" actId="1076"/>
          <ac:spMkLst>
            <pc:docMk/>
            <pc:sldMk cId="1930356161" sldId="266"/>
            <ac:spMk id="45" creationId="{E8009E44-5D79-267E-EC95-F0461423EC73}"/>
          </ac:spMkLst>
        </pc:spChg>
        <pc:spChg chg="mod">
          <ac:chgData name="Trang Ha" userId="270efafb50020bd6" providerId="LiveId" clId="{19CD8355-F19F-43E5-B967-A626F10DE1CD}" dt="2022-07-22T22:53:30.633" v="2290" actId="1076"/>
          <ac:spMkLst>
            <pc:docMk/>
            <pc:sldMk cId="1930356161" sldId="266"/>
            <ac:spMk id="46" creationId="{EA91F682-5CC9-1587-8B8C-EA12AD295892}"/>
          </ac:spMkLst>
        </pc:spChg>
        <pc:spChg chg="add del mod">
          <ac:chgData name="Trang Ha" userId="270efafb50020bd6" providerId="LiveId" clId="{19CD8355-F19F-43E5-B967-A626F10DE1CD}" dt="2022-07-22T15:42:38.702" v="971" actId="478"/>
          <ac:spMkLst>
            <pc:docMk/>
            <pc:sldMk cId="1930356161" sldId="266"/>
            <ac:spMk id="47" creationId="{F7F87F3B-696B-EFF5-D4F9-1C5DD2284E0D}"/>
          </ac:spMkLst>
        </pc:spChg>
        <pc:spChg chg="mod">
          <ac:chgData name="Trang Ha" userId="270efafb50020bd6" providerId="LiveId" clId="{19CD8355-F19F-43E5-B967-A626F10DE1CD}" dt="2022-07-22T15:10:34.540" v="786" actId="1037"/>
          <ac:spMkLst>
            <pc:docMk/>
            <pc:sldMk cId="1930356161" sldId="266"/>
            <ac:spMk id="48" creationId="{C709F9A0-5BC3-7BFC-1F08-3C14ADFF53B8}"/>
          </ac:spMkLst>
        </pc:spChg>
        <pc:spChg chg="add del mod">
          <ac:chgData name="Trang Ha" userId="270efafb50020bd6" providerId="LiveId" clId="{19CD8355-F19F-43E5-B967-A626F10DE1CD}" dt="2022-07-22T15:42:42.835" v="973" actId="478"/>
          <ac:spMkLst>
            <pc:docMk/>
            <pc:sldMk cId="1930356161" sldId="266"/>
            <ac:spMk id="49" creationId="{99D79A1E-26D2-CCF9-6089-0C6F2F01F432}"/>
          </ac:spMkLst>
        </pc:spChg>
        <pc:spChg chg="mod">
          <ac:chgData name="Trang Ha" userId="270efafb50020bd6" providerId="LiveId" clId="{19CD8355-F19F-43E5-B967-A626F10DE1CD}" dt="2022-07-22T15:10:10.980" v="785" actId="1037"/>
          <ac:spMkLst>
            <pc:docMk/>
            <pc:sldMk cId="1930356161" sldId="266"/>
            <ac:spMk id="50" creationId="{4147A5EB-CB12-1CF6-ECB9-7E5C6078B98A}"/>
          </ac:spMkLst>
        </pc:spChg>
        <pc:spChg chg="add del mod">
          <ac:chgData name="Trang Ha" userId="270efafb50020bd6" providerId="LiveId" clId="{19CD8355-F19F-43E5-B967-A626F10DE1CD}" dt="2022-07-22T15:42:40.542" v="972" actId="478"/>
          <ac:spMkLst>
            <pc:docMk/>
            <pc:sldMk cId="1930356161" sldId="266"/>
            <ac:spMk id="53" creationId="{6DC86DB5-3353-F213-6C09-35F94A7EC372}"/>
          </ac:spMkLst>
        </pc:spChg>
        <pc:spChg chg="add mod">
          <ac:chgData name="Trang Ha" userId="270efafb50020bd6" providerId="LiveId" clId="{19CD8355-F19F-43E5-B967-A626F10DE1CD}" dt="2022-07-22T15:42:55.464" v="976" actId="1076"/>
          <ac:spMkLst>
            <pc:docMk/>
            <pc:sldMk cId="1930356161" sldId="266"/>
            <ac:spMk id="54" creationId="{B2BEAEE7-E4EA-5425-8CC8-6920762EAA74}"/>
          </ac:spMkLst>
        </pc:spChg>
        <pc:spChg chg="add mod">
          <ac:chgData name="Trang Ha" userId="270efafb50020bd6" providerId="LiveId" clId="{19CD8355-F19F-43E5-B967-A626F10DE1CD}" dt="2022-07-22T15:41:15.556" v="968" actId="20577"/>
          <ac:spMkLst>
            <pc:docMk/>
            <pc:sldMk cId="1930356161" sldId="266"/>
            <ac:spMk id="56" creationId="{3DC30DF8-E9DC-0803-CF1F-3243C6ED19EC}"/>
          </ac:spMkLst>
        </pc:spChg>
        <pc:spChg chg="add mod">
          <ac:chgData name="Trang Ha" userId="270efafb50020bd6" providerId="LiveId" clId="{19CD8355-F19F-43E5-B967-A626F10DE1CD}" dt="2022-07-22T15:09:55.644" v="744" actId="1076"/>
          <ac:spMkLst>
            <pc:docMk/>
            <pc:sldMk cId="1930356161" sldId="266"/>
            <ac:spMk id="58" creationId="{00248BC2-BA01-9560-5A59-5DBE6065570C}"/>
          </ac:spMkLst>
        </pc:spChg>
        <pc:spChg chg="add del mod">
          <ac:chgData name="Trang Ha" userId="270efafb50020bd6" providerId="LiveId" clId="{19CD8355-F19F-43E5-B967-A626F10DE1CD}" dt="2022-07-22T15:06:09.078" v="533" actId="478"/>
          <ac:spMkLst>
            <pc:docMk/>
            <pc:sldMk cId="1930356161" sldId="266"/>
            <ac:spMk id="60" creationId="{C7EF96B2-AE28-C583-AD2C-C1F3B491A80D}"/>
          </ac:spMkLst>
        </pc:spChg>
        <pc:picChg chg="del mod">
          <ac:chgData name="Trang Ha" userId="270efafb50020bd6" providerId="LiveId" clId="{19CD8355-F19F-43E5-B967-A626F10DE1CD}" dt="2022-07-22T15:10:01.377" v="745" actId="478"/>
          <ac:picMkLst>
            <pc:docMk/>
            <pc:sldMk cId="1930356161" sldId="266"/>
            <ac:picMk id="10" creationId="{BEE0B14A-4BF4-7B60-6E24-51A416F19CE6}"/>
          </ac:picMkLst>
        </pc:picChg>
        <pc:picChg chg="mod">
          <ac:chgData name="Trang Ha" userId="270efafb50020bd6" providerId="LiveId" clId="{19CD8355-F19F-43E5-B967-A626F10DE1CD}" dt="2022-07-22T15:27:39.196" v="852" actId="1076"/>
          <ac:picMkLst>
            <pc:docMk/>
            <pc:sldMk cId="1930356161" sldId="266"/>
            <ac:picMk id="26" creationId="{66507F8D-E799-DFEF-BFF4-395D65187FCE}"/>
          </ac:picMkLst>
        </pc:picChg>
        <pc:inkChg chg="mod">
          <ac:chgData name="Trang Ha" userId="270efafb50020bd6" providerId="LiveId" clId="{19CD8355-F19F-43E5-B967-A626F10DE1CD}" dt="2022-07-22T13:34:38.539" v="283" actId="1038"/>
          <ac:inkMkLst>
            <pc:docMk/>
            <pc:sldMk cId="1930356161" sldId="266"/>
            <ac:inkMk id="29" creationId="{105BEF81-1572-7245-304D-26A9DE367148}"/>
          </ac:inkMkLst>
        </pc:inkChg>
        <pc:inkChg chg="add mod">
          <ac:chgData name="Trang Ha" userId="270efafb50020bd6" providerId="LiveId" clId="{19CD8355-F19F-43E5-B967-A626F10DE1CD}" dt="2022-07-22T11:03:57.775" v="265" actId="1038"/>
          <ac:inkMkLst>
            <pc:docMk/>
            <pc:sldMk cId="1930356161" sldId="266"/>
            <ac:inkMk id="31" creationId="{E94453E8-EAD4-5B98-1208-B16355719B2C}"/>
          </ac:inkMkLst>
        </pc:inkChg>
        <pc:inkChg chg="add mod">
          <ac:chgData name="Trang Ha" userId="270efafb50020bd6" providerId="LiveId" clId="{19CD8355-F19F-43E5-B967-A626F10DE1CD}" dt="2022-07-22T11:03:57.775" v="265" actId="1038"/>
          <ac:inkMkLst>
            <pc:docMk/>
            <pc:sldMk cId="1930356161" sldId="266"/>
            <ac:inkMk id="32" creationId="{B2A170F6-3113-9F0C-408F-86C52E59B327}"/>
          </ac:inkMkLst>
        </pc:inkChg>
        <pc:inkChg chg="add mod">
          <ac:chgData name="Trang Ha" userId="270efafb50020bd6" providerId="LiveId" clId="{19CD8355-F19F-43E5-B967-A626F10DE1CD}" dt="2022-07-22T11:03:57.775" v="265" actId="1038"/>
          <ac:inkMkLst>
            <pc:docMk/>
            <pc:sldMk cId="1930356161" sldId="266"/>
            <ac:inkMk id="33" creationId="{5A1EF840-055E-8426-DC57-B023F1AD515A}"/>
          </ac:inkMkLst>
        </pc:inkChg>
        <pc:inkChg chg="mod">
          <ac:chgData name="Trang Ha" userId="270efafb50020bd6" providerId="LiveId" clId="{19CD8355-F19F-43E5-B967-A626F10DE1CD}" dt="2022-07-22T13:34:38.539" v="283" actId="1038"/>
          <ac:inkMkLst>
            <pc:docMk/>
            <pc:sldMk cId="1930356161" sldId="266"/>
            <ac:inkMk id="35" creationId="{3E0A4922-E76C-2981-2C6D-54718C1D1F7C}"/>
          </ac:inkMkLst>
        </pc:inkChg>
        <pc:inkChg chg="mod">
          <ac:chgData name="Trang Ha" userId="270efafb50020bd6" providerId="LiveId" clId="{19CD8355-F19F-43E5-B967-A626F10DE1CD}" dt="2022-07-22T13:34:38.539" v="283" actId="1038"/>
          <ac:inkMkLst>
            <pc:docMk/>
            <pc:sldMk cId="1930356161" sldId="266"/>
            <ac:inkMk id="36" creationId="{A4C318E3-AF9B-1982-745B-27B9086D1933}"/>
          </ac:inkMkLst>
        </pc:inkChg>
        <pc:inkChg chg="mod">
          <ac:chgData name="Trang Ha" userId="270efafb50020bd6" providerId="LiveId" clId="{19CD8355-F19F-43E5-B967-A626F10DE1CD}" dt="2022-07-22T15:10:34.540" v="786" actId="1037"/>
          <ac:inkMkLst>
            <pc:docMk/>
            <pc:sldMk cId="1930356161" sldId="266"/>
            <ac:inkMk id="51" creationId="{7C32A367-7767-3619-CCD9-CE9E9597F605}"/>
          </ac:inkMkLst>
        </pc:inkChg>
        <pc:inkChg chg="mod">
          <ac:chgData name="Trang Ha" userId="270efafb50020bd6" providerId="LiveId" clId="{19CD8355-F19F-43E5-B967-A626F10DE1CD}" dt="2022-07-22T15:10:10.980" v="785" actId="1037"/>
          <ac:inkMkLst>
            <pc:docMk/>
            <pc:sldMk cId="1930356161" sldId="266"/>
            <ac:inkMk id="52" creationId="{36C67A6E-9833-C4E7-8AC3-61AF9340445D}"/>
          </ac:inkMkLst>
        </pc:inkChg>
        <pc:inkChg chg="add mod">
          <ac:chgData name="Trang Ha" userId="270efafb50020bd6" providerId="LiveId" clId="{19CD8355-F19F-43E5-B967-A626F10DE1CD}" dt="2022-07-22T15:07:01.878" v="595" actId="1035"/>
          <ac:inkMkLst>
            <pc:docMk/>
            <pc:sldMk cId="1930356161" sldId="266"/>
            <ac:inkMk id="55" creationId="{0A0EE147-35F7-F75F-92EF-9DE96CF040AA}"/>
          </ac:inkMkLst>
        </pc:inkChg>
        <pc:inkChg chg="add mod">
          <ac:chgData name="Trang Ha" userId="270efafb50020bd6" providerId="LiveId" clId="{19CD8355-F19F-43E5-B967-A626F10DE1CD}" dt="2022-07-22T15:09:19.348" v="735" actId="1076"/>
          <ac:inkMkLst>
            <pc:docMk/>
            <pc:sldMk cId="1930356161" sldId="266"/>
            <ac:inkMk id="57" creationId="{6AD9B6C6-24C0-0903-03F1-795CE4A00C6B}"/>
          </ac:inkMkLst>
        </pc:inkChg>
        <pc:inkChg chg="add mod">
          <ac:chgData name="Trang Ha" userId="270efafb50020bd6" providerId="LiveId" clId="{19CD8355-F19F-43E5-B967-A626F10DE1CD}" dt="2022-07-22T15:08:54.800" v="724" actId="1076"/>
          <ac:inkMkLst>
            <pc:docMk/>
            <pc:sldMk cId="1930356161" sldId="266"/>
            <ac:inkMk id="59" creationId="{DB13D1A1-0899-CA2B-1AA0-FB0FE8AB9B28}"/>
          </ac:inkMkLst>
        </pc:inkChg>
        <pc:inkChg chg="add del mod">
          <ac:chgData name="Trang Ha" userId="270efafb50020bd6" providerId="LiveId" clId="{19CD8355-F19F-43E5-B967-A626F10DE1CD}" dt="2022-07-22T15:06:09.078" v="533" actId="478"/>
          <ac:inkMkLst>
            <pc:docMk/>
            <pc:sldMk cId="1930356161" sldId="266"/>
            <ac:inkMk id="61" creationId="{24AA287B-2EEF-06C2-0126-AD360C1636ED}"/>
          </ac:inkMkLst>
        </pc:inkChg>
        <pc:cxnChg chg="mod">
          <ac:chgData name="Trang Ha" userId="270efafb50020bd6" providerId="LiveId" clId="{19CD8355-F19F-43E5-B967-A626F10DE1CD}" dt="2022-07-22T13:34:38.539" v="283" actId="1038"/>
          <ac:cxnSpMkLst>
            <pc:docMk/>
            <pc:sldMk cId="1930356161" sldId="266"/>
            <ac:cxnSpMk id="19" creationId="{FDFED787-C09C-0FA2-562E-8E63D1B35A20}"/>
          </ac:cxnSpMkLst>
        </pc:cxnChg>
        <pc:cxnChg chg="add mod">
          <ac:chgData name="Trang Ha" userId="270efafb50020bd6" providerId="LiveId" clId="{19CD8355-F19F-43E5-B967-A626F10DE1CD}" dt="2022-07-22T11:03:57.775" v="265" actId="1038"/>
          <ac:cxnSpMkLst>
            <pc:docMk/>
            <pc:sldMk cId="1930356161" sldId="266"/>
            <ac:cxnSpMk id="30" creationId="{EC0B580D-FDAA-872A-EC88-FF2D53FDA6C9}"/>
          </ac:cxnSpMkLst>
        </pc:cxnChg>
      </pc:sldChg>
      <pc:sldChg chg="addSp delSp modSp add mod ord delAnim modAnim">
        <pc:chgData name="Trang Ha" userId="270efafb50020bd6" providerId="LiveId" clId="{19CD8355-F19F-43E5-B967-A626F10DE1CD}" dt="2022-07-22T22:52:45.151" v="2289"/>
        <pc:sldMkLst>
          <pc:docMk/>
          <pc:sldMk cId="466055582" sldId="267"/>
        </pc:sldMkLst>
        <pc:spChg chg="del">
          <ac:chgData name="Trang Ha" userId="270efafb50020bd6" providerId="LiveId" clId="{19CD8355-F19F-43E5-B967-A626F10DE1CD}" dt="2022-07-22T22:15:37.770" v="1646" actId="478"/>
          <ac:spMkLst>
            <pc:docMk/>
            <pc:sldMk cId="466055582" sldId="267"/>
            <ac:spMk id="12" creationId="{F9DEE72D-DA82-7B2A-8B0E-65FDBE738A36}"/>
          </ac:spMkLst>
        </pc:spChg>
        <pc:spChg chg="mod">
          <ac:chgData name="Trang Ha" userId="270efafb50020bd6" providerId="LiveId" clId="{19CD8355-F19F-43E5-B967-A626F10DE1CD}" dt="2022-07-22T22:15:01.468" v="1645" actId="20577"/>
          <ac:spMkLst>
            <pc:docMk/>
            <pc:sldMk cId="466055582" sldId="267"/>
            <ac:spMk id="21" creationId="{4347D19C-CE02-CDF4-1229-F1E819C97D4C}"/>
          </ac:spMkLst>
        </pc:spChg>
        <pc:spChg chg="add del mod">
          <ac:chgData name="Trang Ha" userId="270efafb50020bd6" providerId="LiveId" clId="{19CD8355-F19F-43E5-B967-A626F10DE1CD}" dt="2022-07-22T22:16:45.857" v="1676" actId="20577"/>
          <ac:spMkLst>
            <pc:docMk/>
            <pc:sldMk cId="466055582" sldId="267"/>
            <ac:spMk id="22" creationId="{C67494DF-65BE-5817-2199-8BC83E68576B}"/>
          </ac:spMkLst>
        </pc:spChg>
        <pc:spChg chg="add mod">
          <ac:chgData name="Trang Ha" userId="270efafb50020bd6" providerId="LiveId" clId="{19CD8355-F19F-43E5-B967-A626F10DE1CD}" dt="2022-07-22T22:20:07.875" v="1925" actId="1076"/>
          <ac:spMkLst>
            <pc:docMk/>
            <pc:sldMk cId="466055582" sldId="267"/>
            <ac:spMk id="24" creationId="{EF3EF65D-5273-59A2-5BEF-A214DA3093E9}"/>
          </ac:spMkLst>
        </pc:spChg>
        <pc:spChg chg="add mod">
          <ac:chgData name="Trang Ha" userId="270efafb50020bd6" providerId="LiveId" clId="{19CD8355-F19F-43E5-B967-A626F10DE1CD}" dt="2022-07-22T22:20:21.270" v="1927" actId="1076"/>
          <ac:spMkLst>
            <pc:docMk/>
            <pc:sldMk cId="466055582" sldId="267"/>
            <ac:spMk id="25" creationId="{03D58EEE-5F03-D2D4-CD1F-C2E5441AE906}"/>
          </ac:spMkLst>
        </pc:spChg>
        <pc:spChg chg="add mod">
          <ac:chgData name="Trang Ha" userId="270efafb50020bd6" providerId="LiveId" clId="{19CD8355-F19F-43E5-B967-A626F10DE1CD}" dt="2022-07-22T22:21:44.253" v="1938" actId="14100"/>
          <ac:spMkLst>
            <pc:docMk/>
            <pc:sldMk cId="466055582" sldId="267"/>
            <ac:spMk id="26" creationId="{164F5F58-4003-29B7-C8DA-618F2F563785}"/>
          </ac:spMkLst>
        </pc:spChg>
        <pc:spChg chg="add mod">
          <ac:chgData name="Trang Ha" userId="270efafb50020bd6" providerId="LiveId" clId="{19CD8355-F19F-43E5-B967-A626F10DE1CD}" dt="2022-07-22T22:30:11.303" v="2072" actId="1037"/>
          <ac:spMkLst>
            <pc:docMk/>
            <pc:sldMk cId="466055582" sldId="267"/>
            <ac:spMk id="29" creationId="{F9A6C1EE-789F-E68F-2A9C-99CA32FE67F0}"/>
          </ac:spMkLst>
        </pc:spChg>
        <pc:spChg chg="add mod">
          <ac:chgData name="Trang Ha" userId="270efafb50020bd6" providerId="LiveId" clId="{19CD8355-F19F-43E5-B967-A626F10DE1CD}" dt="2022-07-22T22:30:11.303" v="2072" actId="1037"/>
          <ac:spMkLst>
            <pc:docMk/>
            <pc:sldMk cId="466055582" sldId="267"/>
            <ac:spMk id="30" creationId="{B20F511D-24B3-DDD4-98CB-CAE8353B4442}"/>
          </ac:spMkLst>
        </pc:spChg>
        <pc:spChg chg="add mod">
          <ac:chgData name="Trang Ha" userId="270efafb50020bd6" providerId="LiveId" clId="{19CD8355-F19F-43E5-B967-A626F10DE1CD}" dt="2022-07-22T22:30:11.303" v="2072" actId="1037"/>
          <ac:spMkLst>
            <pc:docMk/>
            <pc:sldMk cId="466055582" sldId="267"/>
            <ac:spMk id="31" creationId="{D4B26EAD-FC2F-CA84-5295-60FF46ECB443}"/>
          </ac:spMkLst>
        </pc:spChg>
        <pc:spChg chg="add mod">
          <ac:chgData name="Trang Ha" userId="270efafb50020bd6" providerId="LiveId" clId="{19CD8355-F19F-43E5-B967-A626F10DE1CD}" dt="2022-07-22T22:30:19.063" v="2074" actId="1037"/>
          <ac:spMkLst>
            <pc:docMk/>
            <pc:sldMk cId="466055582" sldId="267"/>
            <ac:spMk id="32" creationId="{3F8CF49F-9147-30B7-F145-EE2228864B8B}"/>
          </ac:spMkLst>
        </pc:spChg>
        <pc:spChg chg="add mod">
          <ac:chgData name="Trang Ha" userId="270efafb50020bd6" providerId="LiveId" clId="{19CD8355-F19F-43E5-B967-A626F10DE1CD}" dt="2022-07-22T22:30:38.422" v="2079" actId="20577"/>
          <ac:spMkLst>
            <pc:docMk/>
            <pc:sldMk cId="466055582" sldId="267"/>
            <ac:spMk id="33" creationId="{29F0A227-EF5C-C179-72BC-CB97D622B32B}"/>
          </ac:spMkLst>
        </pc:spChg>
        <pc:spChg chg="del">
          <ac:chgData name="Trang Ha" userId="270efafb50020bd6" providerId="LiveId" clId="{19CD8355-F19F-43E5-B967-A626F10DE1CD}" dt="2022-07-22T22:15:37.770" v="1646" actId="478"/>
          <ac:spMkLst>
            <pc:docMk/>
            <pc:sldMk cId="466055582" sldId="267"/>
            <ac:spMk id="34" creationId="{0A8508F1-1576-F5ED-7778-A565A5BD9BB5}"/>
          </ac:spMkLst>
        </pc:spChg>
        <pc:spChg chg="del">
          <ac:chgData name="Trang Ha" userId="270efafb50020bd6" providerId="LiveId" clId="{19CD8355-F19F-43E5-B967-A626F10DE1CD}" dt="2022-07-22T22:15:37.770" v="1646" actId="478"/>
          <ac:spMkLst>
            <pc:docMk/>
            <pc:sldMk cId="466055582" sldId="267"/>
            <ac:spMk id="35" creationId="{1C875FF0-2C62-1ABA-E7FA-6A9714337950}"/>
          </ac:spMkLst>
        </pc:spChg>
        <pc:spChg chg="del">
          <ac:chgData name="Trang Ha" userId="270efafb50020bd6" providerId="LiveId" clId="{19CD8355-F19F-43E5-B967-A626F10DE1CD}" dt="2022-07-22T22:15:37.770" v="1646" actId="478"/>
          <ac:spMkLst>
            <pc:docMk/>
            <pc:sldMk cId="466055582" sldId="267"/>
            <ac:spMk id="37" creationId="{7990F48A-D32D-08D8-32C0-ABA007E8AF61}"/>
          </ac:spMkLst>
        </pc:spChg>
        <pc:spChg chg="del">
          <ac:chgData name="Trang Ha" userId="270efafb50020bd6" providerId="LiveId" clId="{19CD8355-F19F-43E5-B967-A626F10DE1CD}" dt="2022-07-22T22:15:37.770" v="1646" actId="478"/>
          <ac:spMkLst>
            <pc:docMk/>
            <pc:sldMk cId="466055582" sldId="267"/>
            <ac:spMk id="40" creationId="{8737E6C8-0207-3B66-FA1F-BE3C58993AAF}"/>
          </ac:spMkLst>
        </pc:spChg>
        <pc:spChg chg="del">
          <ac:chgData name="Trang Ha" userId="270efafb50020bd6" providerId="LiveId" clId="{19CD8355-F19F-43E5-B967-A626F10DE1CD}" dt="2022-07-22T22:15:37.770" v="1646" actId="478"/>
          <ac:spMkLst>
            <pc:docMk/>
            <pc:sldMk cId="466055582" sldId="267"/>
            <ac:spMk id="41" creationId="{2B47FD03-E66F-C9BE-28ED-C637471C72DC}"/>
          </ac:spMkLst>
        </pc:spChg>
        <pc:spChg chg="del">
          <ac:chgData name="Trang Ha" userId="270efafb50020bd6" providerId="LiveId" clId="{19CD8355-F19F-43E5-B967-A626F10DE1CD}" dt="2022-07-22T22:15:37.770" v="1646" actId="478"/>
          <ac:spMkLst>
            <pc:docMk/>
            <pc:sldMk cId="466055582" sldId="267"/>
            <ac:spMk id="42" creationId="{C497CEF2-3DF9-3039-BFE6-B00B8FD9C4F7}"/>
          </ac:spMkLst>
        </pc:spChg>
        <pc:spChg chg="del">
          <ac:chgData name="Trang Ha" userId="270efafb50020bd6" providerId="LiveId" clId="{19CD8355-F19F-43E5-B967-A626F10DE1CD}" dt="2022-07-22T22:15:37.770" v="1646" actId="478"/>
          <ac:spMkLst>
            <pc:docMk/>
            <pc:sldMk cId="466055582" sldId="267"/>
            <ac:spMk id="43" creationId="{C1CE1AA2-8A99-7609-A375-8DE7852B8D36}"/>
          </ac:spMkLst>
        </pc:spChg>
        <pc:spChg chg="del">
          <ac:chgData name="Trang Ha" userId="270efafb50020bd6" providerId="LiveId" clId="{19CD8355-F19F-43E5-B967-A626F10DE1CD}" dt="2022-07-22T22:15:37.770" v="1646" actId="478"/>
          <ac:spMkLst>
            <pc:docMk/>
            <pc:sldMk cId="466055582" sldId="267"/>
            <ac:spMk id="44" creationId="{AD2908A5-F7AE-2110-27E2-8D10D067D2D5}"/>
          </ac:spMkLst>
        </pc:spChg>
        <pc:picChg chg="del">
          <ac:chgData name="Trang Ha" userId="270efafb50020bd6" providerId="LiveId" clId="{19CD8355-F19F-43E5-B967-A626F10DE1CD}" dt="2022-07-22T22:15:40.245" v="1647" actId="478"/>
          <ac:picMkLst>
            <pc:docMk/>
            <pc:sldMk cId="466055582" sldId="267"/>
            <ac:picMk id="8" creationId="{834248BF-6C47-A61B-BD0A-61E3FA061CFC}"/>
          </ac:picMkLst>
        </pc:picChg>
        <pc:picChg chg="add del mod">
          <ac:chgData name="Trang Ha" userId="270efafb50020bd6" providerId="LiveId" clId="{19CD8355-F19F-43E5-B967-A626F10DE1CD}" dt="2022-07-22T22:20:00.063" v="1924" actId="478"/>
          <ac:picMkLst>
            <pc:docMk/>
            <pc:sldMk cId="466055582" sldId="267"/>
            <ac:picMk id="9" creationId="{8FCCEF38-2326-1CB8-82E9-E5FFA4B3ABC2}"/>
          </ac:picMkLst>
        </pc:picChg>
        <pc:picChg chg="add mod">
          <ac:chgData name="Trang Ha" userId="270efafb50020bd6" providerId="LiveId" clId="{19CD8355-F19F-43E5-B967-A626F10DE1CD}" dt="2022-07-22T22:21:25.812" v="1935" actId="1076"/>
          <ac:picMkLst>
            <pc:docMk/>
            <pc:sldMk cId="466055582" sldId="267"/>
            <ac:picMk id="11" creationId="{060AB038-8A2F-53AD-9A14-25F09C0B4BF5}"/>
          </ac:picMkLst>
        </pc:picChg>
      </pc:sldChg>
      <pc:sldChg chg="addSp delSp modSp add mod delAnim">
        <pc:chgData name="Trang Ha" userId="270efafb50020bd6" providerId="LiveId" clId="{19CD8355-F19F-43E5-B967-A626F10DE1CD}" dt="2022-07-22T22:39:26.215" v="2284" actId="1076"/>
        <pc:sldMkLst>
          <pc:docMk/>
          <pc:sldMk cId="2421513423" sldId="268"/>
        </pc:sldMkLst>
        <pc:spChg chg="del">
          <ac:chgData name="Trang Ha" userId="270efafb50020bd6" providerId="LiveId" clId="{19CD8355-F19F-43E5-B967-A626F10DE1CD}" dt="2022-07-22T22:32:28.598" v="2081" actId="478"/>
          <ac:spMkLst>
            <pc:docMk/>
            <pc:sldMk cId="2421513423" sldId="268"/>
            <ac:spMk id="12" creationId="{F9DEE72D-DA82-7B2A-8B0E-65FDBE738A36}"/>
          </ac:spMkLst>
        </pc:spChg>
        <pc:spChg chg="mod">
          <ac:chgData name="Trang Ha" userId="270efafb50020bd6" providerId="LiveId" clId="{19CD8355-F19F-43E5-B967-A626F10DE1CD}" dt="2022-07-22T22:32:36.027" v="2083" actId="20577"/>
          <ac:spMkLst>
            <pc:docMk/>
            <pc:sldMk cId="2421513423" sldId="268"/>
            <ac:spMk id="21" creationId="{4347D19C-CE02-CDF4-1229-F1E819C97D4C}"/>
          </ac:spMkLst>
        </pc:spChg>
        <pc:spChg chg="del">
          <ac:chgData name="Trang Ha" userId="270efafb50020bd6" providerId="LiveId" clId="{19CD8355-F19F-43E5-B967-A626F10DE1CD}" dt="2022-07-22T22:32:53.736" v="2084" actId="478"/>
          <ac:spMkLst>
            <pc:docMk/>
            <pc:sldMk cId="2421513423" sldId="268"/>
            <ac:spMk id="22" creationId="{C67494DF-65BE-5817-2199-8BC83E68576B}"/>
          </ac:spMkLst>
        </pc:spChg>
        <pc:spChg chg="add mod">
          <ac:chgData name="Trang Ha" userId="270efafb50020bd6" providerId="LiveId" clId="{19CD8355-F19F-43E5-B967-A626F10DE1CD}" dt="2022-07-22T22:37:05.602" v="2258" actId="20577"/>
          <ac:spMkLst>
            <pc:docMk/>
            <pc:sldMk cId="2421513423" sldId="268"/>
            <ac:spMk id="23" creationId="{17A3A7CB-88A7-6C41-25AF-021D954DF5B6}"/>
          </ac:spMkLst>
        </pc:spChg>
        <pc:spChg chg="add del mod">
          <ac:chgData name="Trang Ha" userId="270efafb50020bd6" providerId="LiveId" clId="{19CD8355-F19F-43E5-B967-A626F10DE1CD}" dt="2022-07-22T22:33:17.841" v="2087"/>
          <ac:spMkLst>
            <pc:docMk/>
            <pc:sldMk cId="2421513423" sldId="268"/>
            <ac:spMk id="24" creationId="{30180862-94B0-FC01-A581-C3B86386534D}"/>
          </ac:spMkLst>
        </pc:spChg>
        <pc:spChg chg="add mod">
          <ac:chgData name="Trang Ha" userId="270efafb50020bd6" providerId="LiveId" clId="{19CD8355-F19F-43E5-B967-A626F10DE1CD}" dt="2022-07-22T22:38:01.190" v="2266" actId="20577"/>
          <ac:spMkLst>
            <pc:docMk/>
            <pc:sldMk cId="2421513423" sldId="268"/>
            <ac:spMk id="27" creationId="{5478271E-A0E6-F3B8-D0AA-1CF15B012E63}"/>
          </ac:spMkLst>
        </pc:spChg>
        <pc:spChg chg="add mod">
          <ac:chgData name="Trang Ha" userId="270efafb50020bd6" providerId="LiveId" clId="{19CD8355-F19F-43E5-B967-A626F10DE1CD}" dt="2022-07-22T22:38:29.435" v="2275" actId="20577"/>
          <ac:spMkLst>
            <pc:docMk/>
            <pc:sldMk cId="2421513423" sldId="268"/>
            <ac:spMk id="28" creationId="{86EE5FA7-15B3-5657-0CC4-03F35FC82E99}"/>
          </ac:spMkLst>
        </pc:spChg>
        <pc:spChg chg="add del mod">
          <ac:chgData name="Trang Ha" userId="270efafb50020bd6" providerId="LiveId" clId="{19CD8355-F19F-43E5-B967-A626F10DE1CD}" dt="2022-07-22T22:38:21.616" v="2271" actId="478"/>
          <ac:spMkLst>
            <pc:docMk/>
            <pc:sldMk cId="2421513423" sldId="268"/>
            <ac:spMk id="29" creationId="{1402C131-680F-3BE7-7999-1F09EDD9762A}"/>
          </ac:spMkLst>
        </pc:spChg>
        <pc:spChg chg="add mod">
          <ac:chgData name="Trang Ha" userId="270efafb50020bd6" providerId="LiveId" clId="{19CD8355-F19F-43E5-B967-A626F10DE1CD}" dt="2022-07-22T22:38:57.722" v="2279" actId="1076"/>
          <ac:spMkLst>
            <pc:docMk/>
            <pc:sldMk cId="2421513423" sldId="268"/>
            <ac:spMk id="30" creationId="{9E31DE38-83C1-B9D5-EE75-18ABEE699050}"/>
          </ac:spMkLst>
        </pc:spChg>
        <pc:spChg chg="add mod">
          <ac:chgData name="Trang Ha" userId="270efafb50020bd6" providerId="LiveId" clId="{19CD8355-F19F-43E5-B967-A626F10DE1CD}" dt="2022-07-22T22:39:26.215" v="2284" actId="1076"/>
          <ac:spMkLst>
            <pc:docMk/>
            <pc:sldMk cId="2421513423" sldId="268"/>
            <ac:spMk id="31" creationId="{A0910318-237C-4D0D-F722-7B18BBCE881A}"/>
          </ac:spMkLst>
        </pc:spChg>
        <pc:spChg chg="del">
          <ac:chgData name="Trang Ha" userId="270efafb50020bd6" providerId="LiveId" clId="{19CD8355-F19F-43E5-B967-A626F10DE1CD}" dt="2022-07-22T22:32:28.598" v="2081" actId="478"/>
          <ac:spMkLst>
            <pc:docMk/>
            <pc:sldMk cId="2421513423" sldId="268"/>
            <ac:spMk id="34" creationId="{0A8508F1-1576-F5ED-7778-A565A5BD9BB5}"/>
          </ac:spMkLst>
        </pc:spChg>
        <pc:spChg chg="del">
          <ac:chgData name="Trang Ha" userId="270efafb50020bd6" providerId="LiveId" clId="{19CD8355-F19F-43E5-B967-A626F10DE1CD}" dt="2022-07-22T22:32:28.598" v="2081" actId="478"/>
          <ac:spMkLst>
            <pc:docMk/>
            <pc:sldMk cId="2421513423" sldId="268"/>
            <ac:spMk id="35" creationId="{1C875FF0-2C62-1ABA-E7FA-6A9714337950}"/>
          </ac:spMkLst>
        </pc:spChg>
        <pc:spChg chg="del">
          <ac:chgData name="Trang Ha" userId="270efafb50020bd6" providerId="LiveId" clId="{19CD8355-F19F-43E5-B967-A626F10DE1CD}" dt="2022-07-22T22:32:28.598" v="2081" actId="478"/>
          <ac:spMkLst>
            <pc:docMk/>
            <pc:sldMk cId="2421513423" sldId="268"/>
            <ac:spMk id="37" creationId="{7990F48A-D32D-08D8-32C0-ABA007E8AF61}"/>
          </ac:spMkLst>
        </pc:spChg>
        <pc:spChg chg="del">
          <ac:chgData name="Trang Ha" userId="270efafb50020bd6" providerId="LiveId" clId="{19CD8355-F19F-43E5-B967-A626F10DE1CD}" dt="2022-07-22T22:32:28.598" v="2081" actId="478"/>
          <ac:spMkLst>
            <pc:docMk/>
            <pc:sldMk cId="2421513423" sldId="268"/>
            <ac:spMk id="40" creationId="{8737E6C8-0207-3B66-FA1F-BE3C58993AAF}"/>
          </ac:spMkLst>
        </pc:spChg>
        <pc:spChg chg="del">
          <ac:chgData name="Trang Ha" userId="270efafb50020bd6" providerId="LiveId" clId="{19CD8355-F19F-43E5-B967-A626F10DE1CD}" dt="2022-07-22T22:32:28.598" v="2081" actId="478"/>
          <ac:spMkLst>
            <pc:docMk/>
            <pc:sldMk cId="2421513423" sldId="268"/>
            <ac:spMk id="41" creationId="{2B47FD03-E66F-C9BE-28ED-C637471C72DC}"/>
          </ac:spMkLst>
        </pc:spChg>
        <pc:spChg chg="del">
          <ac:chgData name="Trang Ha" userId="270efafb50020bd6" providerId="LiveId" clId="{19CD8355-F19F-43E5-B967-A626F10DE1CD}" dt="2022-07-22T22:32:28.598" v="2081" actId="478"/>
          <ac:spMkLst>
            <pc:docMk/>
            <pc:sldMk cId="2421513423" sldId="268"/>
            <ac:spMk id="42" creationId="{C497CEF2-3DF9-3039-BFE6-B00B8FD9C4F7}"/>
          </ac:spMkLst>
        </pc:spChg>
        <pc:spChg chg="del">
          <ac:chgData name="Trang Ha" userId="270efafb50020bd6" providerId="LiveId" clId="{19CD8355-F19F-43E5-B967-A626F10DE1CD}" dt="2022-07-22T22:32:28.598" v="2081" actId="478"/>
          <ac:spMkLst>
            <pc:docMk/>
            <pc:sldMk cId="2421513423" sldId="268"/>
            <ac:spMk id="43" creationId="{C1CE1AA2-8A99-7609-A375-8DE7852B8D36}"/>
          </ac:spMkLst>
        </pc:spChg>
        <pc:spChg chg="del">
          <ac:chgData name="Trang Ha" userId="270efafb50020bd6" providerId="LiveId" clId="{19CD8355-F19F-43E5-B967-A626F10DE1CD}" dt="2022-07-22T22:32:28.598" v="2081" actId="478"/>
          <ac:spMkLst>
            <pc:docMk/>
            <pc:sldMk cId="2421513423" sldId="268"/>
            <ac:spMk id="44" creationId="{AD2908A5-F7AE-2110-27E2-8D10D067D2D5}"/>
          </ac:spMkLst>
        </pc:spChg>
        <pc:picChg chg="del">
          <ac:chgData name="Trang Ha" userId="270efafb50020bd6" providerId="LiveId" clId="{19CD8355-F19F-43E5-B967-A626F10DE1CD}" dt="2022-07-22T22:32:28.598" v="2081" actId="478"/>
          <ac:picMkLst>
            <pc:docMk/>
            <pc:sldMk cId="2421513423" sldId="268"/>
            <ac:picMk id="8" creationId="{834248BF-6C47-A61B-BD0A-61E3FA061CFC}"/>
          </ac:picMkLst>
        </pc:picChg>
        <pc:picChg chg="add mod modCrop">
          <ac:chgData name="Trang Ha" userId="270efafb50020bd6" providerId="LiveId" clId="{19CD8355-F19F-43E5-B967-A626F10DE1CD}" dt="2022-07-22T22:36:46.487" v="2250" actId="1076"/>
          <ac:picMkLst>
            <pc:docMk/>
            <pc:sldMk cId="2421513423" sldId="268"/>
            <ac:picMk id="9" creationId="{E85A08F5-C9AD-7E60-E4BA-A149BDD90F82}"/>
          </ac:picMkLst>
        </pc:picChg>
        <pc:picChg chg="add del mod modCrop">
          <ac:chgData name="Trang Ha" userId="270efafb50020bd6" providerId="LiveId" clId="{19CD8355-F19F-43E5-B967-A626F10DE1CD}" dt="2022-07-22T22:36:37.604" v="2249" actId="478"/>
          <ac:picMkLst>
            <pc:docMk/>
            <pc:sldMk cId="2421513423" sldId="268"/>
            <ac:picMk id="26" creationId="{ACC91837-81BF-C151-AF29-9C067A46040C}"/>
          </ac:picMkLst>
        </pc:picChg>
      </pc:sldChg>
    </pc:docChg>
  </pc:docChgLst>
  <pc:docChgLst>
    <pc:chgData name="Trang Ha" userId="270efafb50020bd6" providerId="LiveId" clId="{61C292C7-33F1-4A70-BDDD-C0D905E3F9BC}"/>
    <pc:docChg chg="custSel modSld">
      <pc:chgData name="Trang Ha" userId="270efafb50020bd6" providerId="LiveId" clId="{61C292C7-33F1-4A70-BDDD-C0D905E3F9BC}" dt="2022-07-13T09:43:06.118" v="6" actId="1076"/>
      <pc:docMkLst>
        <pc:docMk/>
      </pc:docMkLst>
      <pc:sldChg chg="delSp modSp mod delAnim modAnim">
        <pc:chgData name="Trang Ha" userId="270efafb50020bd6" providerId="LiveId" clId="{61C292C7-33F1-4A70-BDDD-C0D905E3F9BC}" dt="2022-07-13T09:43:06.118" v="6" actId="1076"/>
        <pc:sldMkLst>
          <pc:docMk/>
          <pc:sldMk cId="2365650238" sldId="258"/>
        </pc:sldMkLst>
        <pc:spChg chg="del">
          <ac:chgData name="Trang Ha" userId="270efafb50020bd6" providerId="LiveId" clId="{61C292C7-33F1-4A70-BDDD-C0D905E3F9BC}" dt="2022-07-13T09:43:01.350" v="5" actId="478"/>
          <ac:spMkLst>
            <pc:docMk/>
            <pc:sldMk cId="2365650238" sldId="258"/>
            <ac:spMk id="39" creationId="{62DE67CD-289A-D43F-1B00-D4640F2445ED}"/>
          </ac:spMkLst>
        </pc:spChg>
        <pc:spChg chg="mod">
          <ac:chgData name="Trang Ha" userId="270efafb50020bd6" providerId="LiveId" clId="{61C292C7-33F1-4A70-BDDD-C0D905E3F9BC}" dt="2022-07-13T09:43:06.118" v="6" actId="1076"/>
          <ac:spMkLst>
            <pc:docMk/>
            <pc:sldMk cId="2365650238" sldId="258"/>
            <ac:spMk id="41" creationId="{92757BA2-B735-1A88-5777-31C16AD65CB8}"/>
          </ac:spMkLst>
        </pc:spChg>
        <pc:picChg chg="mod">
          <ac:chgData name="Trang Ha" userId="270efafb50020bd6" providerId="LiveId" clId="{61C292C7-33F1-4A70-BDDD-C0D905E3F9BC}" dt="2022-07-13T09:42:50.274" v="2" actId="14100"/>
          <ac:picMkLst>
            <pc:docMk/>
            <pc:sldMk cId="2365650238" sldId="258"/>
            <ac:picMk id="32" creationId="{71A8D471-D7C4-2221-DCC3-C03540A7B95F}"/>
          </ac:picMkLst>
        </pc:picChg>
        <pc:picChg chg="del mod">
          <ac:chgData name="Trang Ha" userId="270efafb50020bd6" providerId="LiveId" clId="{61C292C7-33F1-4A70-BDDD-C0D905E3F9BC}" dt="2022-07-13T09:42:41.589" v="1" actId="478"/>
          <ac:picMkLst>
            <pc:docMk/>
            <pc:sldMk cId="2365650238" sldId="258"/>
            <ac:picMk id="40" creationId="{53958AB3-4114-6787-8082-8B0EE2FE3808}"/>
          </ac:picMkLst>
        </pc:picChg>
      </pc:sldChg>
    </pc:docChg>
  </pc:docChgLst>
  <pc:docChgLst>
    <pc:chgData name="Trang Ha" userId="270efafb50020bd6" providerId="LiveId" clId="{DBB17EB9-36F6-4FC9-A992-DF6E3FA01D0D}"/>
    <pc:docChg chg="undo redo custSel addSld modSld">
      <pc:chgData name="Trang Ha" userId="270efafb50020bd6" providerId="LiveId" clId="{DBB17EB9-36F6-4FC9-A992-DF6E3FA01D0D}" dt="2022-07-14T09:00:59.363" v="1106"/>
      <pc:docMkLst>
        <pc:docMk/>
      </pc:docMkLst>
      <pc:sldChg chg="modSp mod">
        <pc:chgData name="Trang Ha" userId="270efafb50020bd6" providerId="LiveId" clId="{DBB17EB9-36F6-4FC9-A992-DF6E3FA01D0D}" dt="2022-07-13T23:32:23.617" v="45" actId="20577"/>
        <pc:sldMkLst>
          <pc:docMk/>
          <pc:sldMk cId="562573195" sldId="256"/>
        </pc:sldMkLst>
        <pc:spChg chg="mod">
          <ac:chgData name="Trang Ha" userId="270efafb50020bd6" providerId="LiveId" clId="{DBB17EB9-36F6-4FC9-A992-DF6E3FA01D0D}" dt="2022-07-13T23:32:23.617" v="45" actId="20577"/>
          <ac:spMkLst>
            <pc:docMk/>
            <pc:sldMk cId="562573195" sldId="256"/>
            <ac:spMk id="10" creationId="{00000000-0000-0000-0000-000000000000}"/>
          </ac:spMkLst>
        </pc:spChg>
        <pc:picChg chg="mod">
          <ac:chgData name="Trang Ha" userId="270efafb50020bd6" providerId="LiveId" clId="{DBB17EB9-36F6-4FC9-A992-DF6E3FA01D0D}" dt="2022-07-13T23:32:21.272" v="43" actId="1076"/>
          <ac:picMkLst>
            <pc:docMk/>
            <pc:sldMk cId="562573195" sldId="256"/>
            <ac:picMk id="12" creationId="{00000000-0000-0000-0000-000000000000}"/>
          </ac:picMkLst>
        </pc:picChg>
      </pc:sldChg>
      <pc:sldChg chg="addSp delSp modSp mod modTransition modAnim">
        <pc:chgData name="Trang Ha" userId="270efafb50020bd6" providerId="LiveId" clId="{DBB17EB9-36F6-4FC9-A992-DF6E3FA01D0D}" dt="2022-07-14T07:27:02.204" v="1105"/>
        <pc:sldMkLst>
          <pc:docMk/>
          <pc:sldMk cId="2365650238" sldId="258"/>
        </pc:sldMkLst>
        <pc:spChg chg="mod">
          <ac:chgData name="Trang Ha" userId="270efafb50020bd6" providerId="LiveId" clId="{DBB17EB9-36F6-4FC9-A992-DF6E3FA01D0D}" dt="2022-07-13T23:32:46.010" v="82" actId="20577"/>
          <ac:spMkLst>
            <pc:docMk/>
            <pc:sldMk cId="2365650238" sldId="258"/>
            <ac:spMk id="7" creationId="{00000000-0000-0000-0000-000000000000}"/>
          </ac:spMkLst>
        </pc:spChg>
        <pc:spChg chg="del">
          <ac:chgData name="Trang Ha" userId="270efafb50020bd6" providerId="LiveId" clId="{DBB17EB9-36F6-4FC9-A992-DF6E3FA01D0D}" dt="2022-07-13T23:34:26.989" v="83" actId="478"/>
          <ac:spMkLst>
            <pc:docMk/>
            <pc:sldMk cId="2365650238" sldId="258"/>
            <ac:spMk id="8" creationId="{DCB513E1-1903-FAB6-DFF5-596EED432C07}"/>
          </ac:spMkLst>
        </pc:spChg>
        <pc:spChg chg="add mod">
          <ac:chgData name="Trang Ha" userId="270efafb50020bd6" providerId="LiveId" clId="{DBB17EB9-36F6-4FC9-A992-DF6E3FA01D0D}" dt="2022-07-14T00:42:56.712" v="519" actId="14100"/>
          <ac:spMkLst>
            <pc:docMk/>
            <pc:sldMk cId="2365650238" sldId="258"/>
            <ac:spMk id="12" creationId="{25CDCEDA-2108-6504-F331-8C3F67AFEC89}"/>
          </ac:spMkLst>
        </pc:spChg>
        <pc:spChg chg="del">
          <ac:chgData name="Trang Ha" userId="270efafb50020bd6" providerId="LiveId" clId="{DBB17EB9-36F6-4FC9-A992-DF6E3FA01D0D}" dt="2022-07-13T23:34:26.989" v="83" actId="478"/>
          <ac:spMkLst>
            <pc:docMk/>
            <pc:sldMk cId="2365650238" sldId="258"/>
            <ac:spMk id="13" creationId="{25EB7E16-A5FB-0AB0-430D-503FE868B398}"/>
          </ac:spMkLst>
        </pc:spChg>
        <pc:spChg chg="del">
          <ac:chgData name="Trang Ha" userId="270efafb50020bd6" providerId="LiveId" clId="{DBB17EB9-36F6-4FC9-A992-DF6E3FA01D0D}" dt="2022-07-13T23:34:26.989" v="83" actId="478"/>
          <ac:spMkLst>
            <pc:docMk/>
            <pc:sldMk cId="2365650238" sldId="258"/>
            <ac:spMk id="14" creationId="{C67E3C21-DB63-12FA-2D20-628156612AFE}"/>
          </ac:spMkLst>
        </pc:spChg>
        <pc:spChg chg="del">
          <ac:chgData name="Trang Ha" userId="270efafb50020bd6" providerId="LiveId" clId="{DBB17EB9-36F6-4FC9-A992-DF6E3FA01D0D}" dt="2022-07-13T23:34:26.989" v="83" actId="478"/>
          <ac:spMkLst>
            <pc:docMk/>
            <pc:sldMk cId="2365650238" sldId="258"/>
            <ac:spMk id="15" creationId="{7AE48AAF-D4D3-6A7B-ACFF-F44F926690BC}"/>
          </ac:spMkLst>
        </pc:spChg>
        <pc:spChg chg="del">
          <ac:chgData name="Trang Ha" userId="270efafb50020bd6" providerId="LiveId" clId="{DBB17EB9-36F6-4FC9-A992-DF6E3FA01D0D}" dt="2022-07-13T23:34:26.989" v="83" actId="478"/>
          <ac:spMkLst>
            <pc:docMk/>
            <pc:sldMk cId="2365650238" sldId="258"/>
            <ac:spMk id="16" creationId="{CBC5FB10-FF76-01EB-5480-AA0D14D2FEA5}"/>
          </ac:spMkLst>
        </pc:spChg>
        <pc:spChg chg="del">
          <ac:chgData name="Trang Ha" userId="270efafb50020bd6" providerId="LiveId" clId="{DBB17EB9-36F6-4FC9-A992-DF6E3FA01D0D}" dt="2022-07-13T23:34:26.989" v="83" actId="478"/>
          <ac:spMkLst>
            <pc:docMk/>
            <pc:sldMk cId="2365650238" sldId="258"/>
            <ac:spMk id="17" creationId="{2C615625-17C8-FE96-497B-03259D24B511}"/>
          </ac:spMkLst>
        </pc:spChg>
        <pc:spChg chg="del">
          <ac:chgData name="Trang Ha" userId="270efafb50020bd6" providerId="LiveId" clId="{DBB17EB9-36F6-4FC9-A992-DF6E3FA01D0D}" dt="2022-07-13T23:34:26.989" v="83" actId="478"/>
          <ac:spMkLst>
            <pc:docMk/>
            <pc:sldMk cId="2365650238" sldId="258"/>
            <ac:spMk id="23" creationId="{28FF6207-29A9-C7E9-9AB5-AA14E8740F6D}"/>
          </ac:spMkLst>
        </pc:spChg>
        <pc:spChg chg="del">
          <ac:chgData name="Trang Ha" userId="270efafb50020bd6" providerId="LiveId" clId="{DBB17EB9-36F6-4FC9-A992-DF6E3FA01D0D}" dt="2022-07-13T23:34:26.989" v="83" actId="478"/>
          <ac:spMkLst>
            <pc:docMk/>
            <pc:sldMk cId="2365650238" sldId="258"/>
            <ac:spMk id="24" creationId="{F905882F-EB24-D364-E6B9-3753D6DDDB57}"/>
          </ac:spMkLst>
        </pc:spChg>
        <pc:spChg chg="del">
          <ac:chgData name="Trang Ha" userId="270efafb50020bd6" providerId="LiveId" clId="{DBB17EB9-36F6-4FC9-A992-DF6E3FA01D0D}" dt="2022-07-14T00:02:45.718" v="90" actId="478"/>
          <ac:spMkLst>
            <pc:docMk/>
            <pc:sldMk cId="2365650238" sldId="258"/>
            <ac:spMk id="28" creationId="{345A7696-B389-A238-30A1-6DA3667F7B2A}"/>
          </ac:spMkLst>
        </pc:spChg>
        <pc:spChg chg="del">
          <ac:chgData name="Trang Ha" userId="270efafb50020bd6" providerId="LiveId" clId="{DBB17EB9-36F6-4FC9-A992-DF6E3FA01D0D}" dt="2022-07-13T23:34:26.989" v="83" actId="478"/>
          <ac:spMkLst>
            <pc:docMk/>
            <pc:sldMk cId="2365650238" sldId="258"/>
            <ac:spMk id="29" creationId="{B932D7ED-66D0-2DC9-224F-B824708BB224}"/>
          </ac:spMkLst>
        </pc:spChg>
        <pc:spChg chg="del">
          <ac:chgData name="Trang Ha" userId="270efafb50020bd6" providerId="LiveId" clId="{DBB17EB9-36F6-4FC9-A992-DF6E3FA01D0D}" dt="2022-07-13T23:34:26.989" v="83" actId="478"/>
          <ac:spMkLst>
            <pc:docMk/>
            <pc:sldMk cId="2365650238" sldId="258"/>
            <ac:spMk id="30" creationId="{ABA78137-EB93-4A9E-06BA-95A5797FE39B}"/>
          </ac:spMkLst>
        </pc:spChg>
        <pc:spChg chg="del">
          <ac:chgData name="Trang Ha" userId="270efafb50020bd6" providerId="LiveId" clId="{DBB17EB9-36F6-4FC9-A992-DF6E3FA01D0D}" dt="2022-07-13T23:34:26.989" v="83" actId="478"/>
          <ac:spMkLst>
            <pc:docMk/>
            <pc:sldMk cId="2365650238" sldId="258"/>
            <ac:spMk id="31" creationId="{96E4FC9E-98D6-99CE-4590-CC78D79AF2CC}"/>
          </ac:spMkLst>
        </pc:spChg>
        <pc:spChg chg="del">
          <ac:chgData name="Trang Ha" userId="270efafb50020bd6" providerId="LiveId" clId="{DBB17EB9-36F6-4FC9-A992-DF6E3FA01D0D}" dt="2022-07-13T23:34:26.989" v="83" actId="478"/>
          <ac:spMkLst>
            <pc:docMk/>
            <pc:sldMk cId="2365650238" sldId="258"/>
            <ac:spMk id="34" creationId="{C09B4AF4-7303-6A48-CCE3-1A9026301B4A}"/>
          </ac:spMkLst>
        </pc:spChg>
        <pc:spChg chg="del">
          <ac:chgData name="Trang Ha" userId="270efafb50020bd6" providerId="LiveId" clId="{DBB17EB9-36F6-4FC9-A992-DF6E3FA01D0D}" dt="2022-07-13T23:34:26.989" v="83" actId="478"/>
          <ac:spMkLst>
            <pc:docMk/>
            <pc:sldMk cId="2365650238" sldId="258"/>
            <ac:spMk id="35" creationId="{5A19A76B-AA69-F92F-7C4F-3FA141D29D1A}"/>
          </ac:spMkLst>
        </pc:spChg>
        <pc:spChg chg="del">
          <ac:chgData name="Trang Ha" userId="270efafb50020bd6" providerId="LiveId" clId="{DBB17EB9-36F6-4FC9-A992-DF6E3FA01D0D}" dt="2022-07-13T23:34:26.989" v="83" actId="478"/>
          <ac:spMkLst>
            <pc:docMk/>
            <pc:sldMk cId="2365650238" sldId="258"/>
            <ac:spMk id="36" creationId="{C69397F9-26FB-BE54-DD41-FCD0A2E13E13}"/>
          </ac:spMkLst>
        </pc:spChg>
        <pc:spChg chg="del">
          <ac:chgData name="Trang Ha" userId="270efafb50020bd6" providerId="LiveId" clId="{DBB17EB9-36F6-4FC9-A992-DF6E3FA01D0D}" dt="2022-07-13T23:34:26.989" v="83" actId="478"/>
          <ac:spMkLst>
            <pc:docMk/>
            <pc:sldMk cId="2365650238" sldId="258"/>
            <ac:spMk id="37" creationId="{C4918B52-8395-7504-31DC-B8D3CD2EE683}"/>
          </ac:spMkLst>
        </pc:spChg>
        <pc:spChg chg="del">
          <ac:chgData name="Trang Ha" userId="270efafb50020bd6" providerId="LiveId" clId="{DBB17EB9-36F6-4FC9-A992-DF6E3FA01D0D}" dt="2022-07-13T23:34:26.989" v="83" actId="478"/>
          <ac:spMkLst>
            <pc:docMk/>
            <pc:sldMk cId="2365650238" sldId="258"/>
            <ac:spMk id="38" creationId="{6D7E1181-5045-1574-57ED-8B86369E3556}"/>
          </ac:spMkLst>
        </pc:spChg>
        <pc:spChg chg="del">
          <ac:chgData name="Trang Ha" userId="270efafb50020bd6" providerId="LiveId" clId="{DBB17EB9-36F6-4FC9-A992-DF6E3FA01D0D}" dt="2022-07-13T23:34:26.989" v="83" actId="478"/>
          <ac:spMkLst>
            <pc:docMk/>
            <pc:sldMk cId="2365650238" sldId="258"/>
            <ac:spMk id="41" creationId="{92757BA2-B735-1A88-5777-31C16AD65CB8}"/>
          </ac:spMkLst>
        </pc:spChg>
        <pc:spChg chg="del">
          <ac:chgData name="Trang Ha" userId="270efafb50020bd6" providerId="LiveId" clId="{DBB17EB9-36F6-4FC9-A992-DF6E3FA01D0D}" dt="2022-07-13T23:34:26.989" v="83" actId="478"/>
          <ac:spMkLst>
            <pc:docMk/>
            <pc:sldMk cId="2365650238" sldId="258"/>
            <ac:spMk id="42" creationId="{B7914F60-906E-D166-B01D-9F90780BBEE7}"/>
          </ac:spMkLst>
        </pc:spChg>
        <pc:picChg chg="add mod modCrop">
          <ac:chgData name="Trang Ha" userId="270efafb50020bd6" providerId="LiveId" clId="{DBB17EB9-36F6-4FC9-A992-DF6E3FA01D0D}" dt="2022-07-14T02:53:34.439" v="685"/>
          <ac:picMkLst>
            <pc:docMk/>
            <pc:sldMk cId="2365650238" sldId="258"/>
            <ac:picMk id="10" creationId="{C3FB4B90-1E48-852B-8EC6-2AFC81A70D6B}"/>
          </ac:picMkLst>
        </pc:picChg>
        <pc:picChg chg="mod">
          <ac:chgData name="Trang Ha" userId="270efafb50020bd6" providerId="LiveId" clId="{DBB17EB9-36F6-4FC9-A992-DF6E3FA01D0D}" dt="2022-07-14T00:38:48.071" v="509" actId="1076"/>
          <ac:picMkLst>
            <pc:docMk/>
            <pc:sldMk cId="2365650238" sldId="258"/>
            <ac:picMk id="26" creationId="{66507F8D-E799-DFEF-BFF4-395D65187FCE}"/>
          </ac:picMkLst>
        </pc:picChg>
        <pc:picChg chg="del">
          <ac:chgData name="Trang Ha" userId="270efafb50020bd6" providerId="LiveId" clId="{DBB17EB9-36F6-4FC9-A992-DF6E3FA01D0D}" dt="2022-07-13T23:34:26.989" v="83" actId="478"/>
          <ac:picMkLst>
            <pc:docMk/>
            <pc:sldMk cId="2365650238" sldId="258"/>
            <ac:picMk id="32" creationId="{71A8D471-D7C4-2221-DCC3-C03540A7B95F}"/>
          </ac:picMkLst>
        </pc:picChg>
        <pc:picChg chg="del">
          <ac:chgData name="Trang Ha" userId="270efafb50020bd6" providerId="LiveId" clId="{DBB17EB9-36F6-4FC9-A992-DF6E3FA01D0D}" dt="2022-07-13T23:34:26.989" v="83" actId="478"/>
          <ac:picMkLst>
            <pc:docMk/>
            <pc:sldMk cId="2365650238" sldId="258"/>
            <ac:picMk id="33" creationId="{A06C8B75-25EB-0675-CC73-959C328DFA51}"/>
          </ac:picMkLst>
        </pc:picChg>
        <pc:picChg chg="del">
          <ac:chgData name="Trang Ha" userId="270efafb50020bd6" providerId="LiveId" clId="{DBB17EB9-36F6-4FC9-A992-DF6E3FA01D0D}" dt="2022-07-13T23:34:26.989" v="83" actId="478"/>
          <ac:picMkLst>
            <pc:docMk/>
            <pc:sldMk cId="2365650238" sldId="258"/>
            <ac:picMk id="1026" creationId="{1C05E961-C134-8794-5703-7E1AADE52388}"/>
          </ac:picMkLst>
        </pc:picChg>
        <pc:cxnChg chg="del">
          <ac:chgData name="Trang Ha" userId="270efafb50020bd6" providerId="LiveId" clId="{DBB17EB9-36F6-4FC9-A992-DF6E3FA01D0D}" dt="2022-07-13T23:34:26.989" v="83" actId="478"/>
          <ac:cxnSpMkLst>
            <pc:docMk/>
            <pc:sldMk cId="2365650238" sldId="258"/>
            <ac:cxnSpMk id="11" creationId="{989A1B08-3DE1-EBB0-1C9E-71E9A2C2AAB2}"/>
          </ac:cxnSpMkLst>
        </pc:cxnChg>
        <pc:cxnChg chg="del">
          <ac:chgData name="Trang Ha" userId="270efafb50020bd6" providerId="LiveId" clId="{DBB17EB9-36F6-4FC9-A992-DF6E3FA01D0D}" dt="2022-07-13T23:34:26.989" v="83" actId="478"/>
          <ac:cxnSpMkLst>
            <pc:docMk/>
            <pc:sldMk cId="2365650238" sldId="258"/>
            <ac:cxnSpMk id="20" creationId="{1DD8B345-493E-7A42-39F7-9E6F4366C93D}"/>
          </ac:cxnSpMkLst>
        </pc:cxnChg>
        <pc:cxnChg chg="del">
          <ac:chgData name="Trang Ha" userId="270efafb50020bd6" providerId="LiveId" clId="{DBB17EB9-36F6-4FC9-A992-DF6E3FA01D0D}" dt="2022-07-13T23:34:26.989" v="83" actId="478"/>
          <ac:cxnSpMkLst>
            <pc:docMk/>
            <pc:sldMk cId="2365650238" sldId="258"/>
            <ac:cxnSpMk id="21" creationId="{049F9C94-E2EE-C349-7634-B8F680F1692B}"/>
          </ac:cxnSpMkLst>
        </pc:cxnChg>
      </pc:sldChg>
      <pc:sldChg chg="addSp delSp modSp mod modTransition delAnim modAnim">
        <pc:chgData name="Trang Ha" userId="270efafb50020bd6" providerId="LiveId" clId="{DBB17EB9-36F6-4FC9-A992-DF6E3FA01D0D}" dt="2022-07-14T07:27:02.204" v="1105"/>
        <pc:sldMkLst>
          <pc:docMk/>
          <pc:sldMk cId="2720404043" sldId="259"/>
        </pc:sldMkLst>
        <pc:spChg chg="add del mod ord">
          <ac:chgData name="Trang Ha" userId="270efafb50020bd6" providerId="LiveId" clId="{DBB17EB9-36F6-4FC9-A992-DF6E3FA01D0D}" dt="2022-07-14T02:07:28.760" v="602" actId="478"/>
          <ac:spMkLst>
            <pc:docMk/>
            <pc:sldMk cId="2720404043" sldId="259"/>
            <ac:spMk id="9" creationId="{FDE019D6-411A-CC9C-0CCE-19A613FE70DD}"/>
          </ac:spMkLst>
        </pc:spChg>
        <pc:spChg chg="add del">
          <ac:chgData name="Trang Ha" userId="270efafb50020bd6" providerId="LiveId" clId="{DBB17EB9-36F6-4FC9-A992-DF6E3FA01D0D}" dt="2022-07-14T01:47:19.097" v="570" actId="11529"/>
          <ac:spMkLst>
            <pc:docMk/>
            <pc:sldMk cId="2720404043" sldId="259"/>
            <ac:spMk id="12" creationId="{85163F2D-580C-AB81-079B-55B956D6EFB0}"/>
          </ac:spMkLst>
        </pc:spChg>
        <pc:spChg chg="add mod">
          <ac:chgData name="Trang Ha" userId="270efafb50020bd6" providerId="LiveId" clId="{DBB17EB9-36F6-4FC9-A992-DF6E3FA01D0D}" dt="2022-07-14T03:17:59.678" v="737" actId="1037"/>
          <ac:spMkLst>
            <pc:docMk/>
            <pc:sldMk cId="2720404043" sldId="259"/>
            <ac:spMk id="13" creationId="{D0EDC395-1883-237F-8286-63D7C665AB79}"/>
          </ac:spMkLst>
        </pc:spChg>
        <pc:spChg chg="del">
          <ac:chgData name="Trang Ha" userId="270efafb50020bd6" providerId="LiveId" clId="{DBB17EB9-36F6-4FC9-A992-DF6E3FA01D0D}" dt="2022-07-14T03:16:56.447" v="714" actId="478"/>
          <ac:spMkLst>
            <pc:docMk/>
            <pc:sldMk cId="2720404043" sldId="259"/>
            <ac:spMk id="19" creationId="{B878CAF2-88FB-1305-361C-6341600FB23E}"/>
          </ac:spMkLst>
        </pc:spChg>
        <pc:spChg chg="del">
          <ac:chgData name="Trang Ha" userId="270efafb50020bd6" providerId="LiveId" clId="{DBB17EB9-36F6-4FC9-A992-DF6E3FA01D0D}" dt="2022-07-14T01:40:13.226" v="529" actId="478"/>
          <ac:spMkLst>
            <pc:docMk/>
            <pc:sldMk cId="2720404043" sldId="259"/>
            <ac:spMk id="20" creationId="{488C3930-EFF3-DF56-E42E-948E2C03032D}"/>
          </ac:spMkLst>
        </pc:spChg>
        <pc:spChg chg="del">
          <ac:chgData name="Trang Ha" userId="270efafb50020bd6" providerId="LiveId" clId="{DBB17EB9-36F6-4FC9-A992-DF6E3FA01D0D}" dt="2022-07-14T01:40:05.884" v="527" actId="478"/>
          <ac:spMkLst>
            <pc:docMk/>
            <pc:sldMk cId="2720404043" sldId="259"/>
            <ac:spMk id="22" creationId="{3BE51384-D967-60A8-BEA7-067188D2D47C}"/>
          </ac:spMkLst>
        </pc:spChg>
        <pc:spChg chg="mod">
          <ac:chgData name="Trang Ha" userId="270efafb50020bd6" providerId="LiveId" clId="{DBB17EB9-36F6-4FC9-A992-DF6E3FA01D0D}" dt="2022-07-14T01:47:04.866" v="569"/>
          <ac:spMkLst>
            <pc:docMk/>
            <pc:sldMk cId="2720404043" sldId="259"/>
            <ac:spMk id="26" creationId="{AFC5F7C4-6336-3391-00B0-156C7915918B}"/>
          </ac:spMkLst>
        </pc:spChg>
        <pc:spChg chg="add del mod topLvl">
          <ac:chgData name="Trang Ha" userId="270efafb50020bd6" providerId="LiveId" clId="{DBB17EB9-36F6-4FC9-A992-DF6E3FA01D0D}" dt="2022-07-14T02:07:33.794" v="603" actId="1076"/>
          <ac:spMkLst>
            <pc:docMk/>
            <pc:sldMk cId="2720404043" sldId="259"/>
            <ac:spMk id="30" creationId="{F4CC4FB5-7E18-AA85-41A4-213857ED2D64}"/>
          </ac:spMkLst>
        </pc:spChg>
        <pc:spChg chg="del">
          <ac:chgData name="Trang Ha" userId="270efafb50020bd6" providerId="LiveId" clId="{DBB17EB9-36F6-4FC9-A992-DF6E3FA01D0D}" dt="2022-07-14T01:40:13.226" v="529" actId="478"/>
          <ac:spMkLst>
            <pc:docMk/>
            <pc:sldMk cId="2720404043" sldId="259"/>
            <ac:spMk id="34" creationId="{AEADBC7D-663C-6BAD-B55D-2704A009D1A4}"/>
          </ac:spMkLst>
        </pc:spChg>
        <pc:spChg chg="del">
          <ac:chgData name="Trang Ha" userId="270efafb50020bd6" providerId="LiveId" clId="{DBB17EB9-36F6-4FC9-A992-DF6E3FA01D0D}" dt="2022-07-14T01:40:13.226" v="529" actId="478"/>
          <ac:spMkLst>
            <pc:docMk/>
            <pc:sldMk cId="2720404043" sldId="259"/>
            <ac:spMk id="35" creationId="{0696DF58-22D0-22FA-C1F4-7099240E2EA4}"/>
          </ac:spMkLst>
        </pc:spChg>
        <pc:spChg chg="add mod">
          <ac:chgData name="Trang Ha" userId="270efafb50020bd6" providerId="LiveId" clId="{DBB17EB9-36F6-4FC9-A992-DF6E3FA01D0D}" dt="2022-07-14T03:17:59.678" v="737" actId="1037"/>
          <ac:spMkLst>
            <pc:docMk/>
            <pc:sldMk cId="2720404043" sldId="259"/>
            <ac:spMk id="36" creationId="{9D8C5675-AB9C-65B7-4A56-CCA134C13432}"/>
          </ac:spMkLst>
        </pc:spChg>
        <pc:spChg chg="add mod">
          <ac:chgData name="Trang Ha" userId="270efafb50020bd6" providerId="LiveId" clId="{DBB17EB9-36F6-4FC9-A992-DF6E3FA01D0D}" dt="2022-07-14T03:17:59.678" v="737" actId="1037"/>
          <ac:spMkLst>
            <pc:docMk/>
            <pc:sldMk cId="2720404043" sldId="259"/>
            <ac:spMk id="37" creationId="{7990F48A-D32D-08D8-32C0-ABA007E8AF61}"/>
          </ac:spMkLst>
        </pc:spChg>
        <pc:spChg chg="add mod">
          <ac:chgData name="Trang Ha" userId="270efafb50020bd6" providerId="LiveId" clId="{DBB17EB9-36F6-4FC9-A992-DF6E3FA01D0D}" dt="2022-07-14T03:17:59.678" v="737" actId="1037"/>
          <ac:spMkLst>
            <pc:docMk/>
            <pc:sldMk cId="2720404043" sldId="259"/>
            <ac:spMk id="38" creationId="{F5116EE8-6FDE-9471-5535-A7A6CEFE96B6}"/>
          </ac:spMkLst>
        </pc:spChg>
        <pc:spChg chg="add mod">
          <ac:chgData name="Trang Ha" userId="270efafb50020bd6" providerId="LiveId" clId="{DBB17EB9-36F6-4FC9-A992-DF6E3FA01D0D}" dt="2022-07-14T07:04:22.773" v="972" actId="1076"/>
          <ac:spMkLst>
            <pc:docMk/>
            <pc:sldMk cId="2720404043" sldId="259"/>
            <ac:spMk id="39" creationId="{F7D7E9E7-990E-73D6-E4C1-173397B4E358}"/>
          </ac:spMkLst>
        </pc:spChg>
        <pc:spChg chg="add mod">
          <ac:chgData name="Trang Ha" userId="270efafb50020bd6" providerId="LiveId" clId="{DBB17EB9-36F6-4FC9-A992-DF6E3FA01D0D}" dt="2022-07-14T07:04:32.767" v="974" actId="571"/>
          <ac:spMkLst>
            <pc:docMk/>
            <pc:sldMk cId="2720404043" sldId="259"/>
            <ac:spMk id="40" creationId="{218DFBD7-36D9-70CD-EAFC-2F5C755F46EB}"/>
          </ac:spMkLst>
        </pc:spChg>
        <pc:grpChg chg="add del mod">
          <ac:chgData name="Trang Ha" userId="270efafb50020bd6" providerId="LiveId" clId="{DBB17EB9-36F6-4FC9-A992-DF6E3FA01D0D}" dt="2022-07-14T03:17:45.356" v="720" actId="1076"/>
          <ac:grpSpMkLst>
            <pc:docMk/>
            <pc:sldMk cId="2720404043" sldId="259"/>
            <ac:grpSpMk id="28" creationId="{306F92A2-C3C0-94E1-BC40-6C5066BB22B2}"/>
          </ac:grpSpMkLst>
        </pc:grpChg>
        <pc:grpChg chg="mod topLvl">
          <ac:chgData name="Trang Ha" userId="270efafb50020bd6" providerId="LiveId" clId="{DBB17EB9-36F6-4FC9-A992-DF6E3FA01D0D}" dt="2022-07-14T02:07:16.588" v="598" actId="478"/>
          <ac:grpSpMkLst>
            <pc:docMk/>
            <pc:sldMk cId="2720404043" sldId="259"/>
            <ac:grpSpMk id="29" creationId="{44601BBA-04F3-B111-4E53-C31F15B0CFC7}"/>
          </ac:grpSpMkLst>
        </pc:grpChg>
        <pc:picChg chg="add del mod modCrop">
          <ac:chgData name="Trang Ha" userId="270efafb50020bd6" providerId="LiveId" clId="{DBB17EB9-36F6-4FC9-A992-DF6E3FA01D0D}" dt="2022-07-14T01:42:47.005" v="551" actId="478"/>
          <ac:picMkLst>
            <pc:docMk/>
            <pc:sldMk cId="2720404043" sldId="259"/>
            <ac:picMk id="8" creationId="{C5033AAF-B86E-7C14-8BEF-F315CBA7189D}"/>
          </ac:picMkLst>
        </pc:picChg>
        <pc:picChg chg="add del mod modCrop">
          <ac:chgData name="Trang Ha" userId="270efafb50020bd6" providerId="LiveId" clId="{DBB17EB9-36F6-4FC9-A992-DF6E3FA01D0D}" dt="2022-07-14T03:17:59.678" v="737" actId="1037"/>
          <ac:picMkLst>
            <pc:docMk/>
            <pc:sldMk cId="2720404043" sldId="259"/>
            <ac:picMk id="11" creationId="{9F46C86F-F2F0-6597-1F48-5538DE891B5A}"/>
          </ac:picMkLst>
        </pc:picChg>
        <pc:picChg chg="del">
          <ac:chgData name="Trang Ha" userId="270efafb50020bd6" providerId="LiveId" clId="{DBB17EB9-36F6-4FC9-A992-DF6E3FA01D0D}" dt="2022-07-14T01:40:08.149" v="528" actId="478"/>
          <ac:picMkLst>
            <pc:docMk/>
            <pc:sldMk cId="2720404043" sldId="259"/>
            <ac:picMk id="15" creationId="{DDEB8B1C-55EC-3287-7ED3-9ACDA068CB0F}"/>
          </ac:picMkLst>
        </pc:picChg>
        <pc:picChg chg="mod">
          <ac:chgData name="Trang Ha" userId="270efafb50020bd6" providerId="LiveId" clId="{DBB17EB9-36F6-4FC9-A992-DF6E3FA01D0D}" dt="2022-07-14T03:17:41.031" v="719" actId="1076"/>
          <ac:picMkLst>
            <pc:docMk/>
            <pc:sldMk cId="2720404043" sldId="259"/>
            <ac:picMk id="17" creationId="{19AFD16E-A82A-AFD2-67B2-61039B07D171}"/>
          </ac:picMkLst>
        </pc:picChg>
        <pc:picChg chg="del">
          <ac:chgData name="Trang Ha" userId="270efafb50020bd6" providerId="LiveId" clId="{DBB17EB9-36F6-4FC9-A992-DF6E3FA01D0D}" dt="2022-07-14T01:40:15.315" v="530" actId="478"/>
          <ac:picMkLst>
            <pc:docMk/>
            <pc:sldMk cId="2720404043" sldId="259"/>
            <ac:picMk id="33" creationId="{F3C8755B-5017-FBC9-9DEC-FA9AC82FA50A}"/>
          </ac:picMkLst>
        </pc:picChg>
      </pc:sldChg>
      <pc:sldChg chg="addSp delSp modSp mod modTransition delAnim modAnim">
        <pc:chgData name="Trang Ha" userId="270efafb50020bd6" providerId="LiveId" clId="{DBB17EB9-36F6-4FC9-A992-DF6E3FA01D0D}" dt="2022-07-14T09:00:59.363" v="1106"/>
        <pc:sldMkLst>
          <pc:docMk/>
          <pc:sldMk cId="445810230" sldId="260"/>
        </pc:sldMkLst>
        <pc:spChg chg="mod">
          <ac:chgData name="Trang Ha" userId="270efafb50020bd6" providerId="LiveId" clId="{DBB17EB9-36F6-4FC9-A992-DF6E3FA01D0D}" dt="2022-07-14T07:15:09.727" v="1080" actId="113"/>
          <ac:spMkLst>
            <pc:docMk/>
            <pc:sldMk cId="445810230" sldId="260"/>
            <ac:spMk id="8" creationId="{00000000-0000-0000-0000-000000000000}"/>
          </ac:spMkLst>
        </pc:spChg>
        <pc:spChg chg="mod">
          <ac:chgData name="Trang Ha" userId="270efafb50020bd6" providerId="LiveId" clId="{DBB17EB9-36F6-4FC9-A992-DF6E3FA01D0D}" dt="2022-07-14T07:15:09.727" v="1080" actId="113"/>
          <ac:spMkLst>
            <pc:docMk/>
            <pc:sldMk cId="445810230" sldId="260"/>
            <ac:spMk id="9" creationId="{00000000-0000-0000-0000-000000000000}"/>
          </ac:spMkLst>
        </pc:spChg>
        <pc:spChg chg="mod">
          <ac:chgData name="Trang Ha" userId="270efafb50020bd6" providerId="LiveId" clId="{DBB17EB9-36F6-4FC9-A992-DF6E3FA01D0D}" dt="2022-07-14T07:15:09.727" v="1080" actId="113"/>
          <ac:spMkLst>
            <pc:docMk/>
            <pc:sldMk cId="445810230" sldId="260"/>
            <ac:spMk id="11" creationId="{00000000-0000-0000-0000-000000000000}"/>
          </ac:spMkLst>
        </pc:spChg>
        <pc:spChg chg="del">
          <ac:chgData name="Trang Ha" userId="270efafb50020bd6" providerId="LiveId" clId="{DBB17EB9-36F6-4FC9-A992-DF6E3FA01D0D}" dt="2022-07-14T07:04:02.384" v="966" actId="478"/>
          <ac:spMkLst>
            <pc:docMk/>
            <pc:sldMk cId="445810230" sldId="260"/>
            <ac:spMk id="16" creationId="{1A888193-A984-EB80-D140-5082E6EF60D3}"/>
          </ac:spMkLst>
        </pc:spChg>
        <pc:spChg chg="del">
          <ac:chgData name="Trang Ha" userId="270efafb50020bd6" providerId="LiveId" clId="{DBB17EB9-36F6-4FC9-A992-DF6E3FA01D0D}" dt="2022-07-14T07:04:02.384" v="966" actId="478"/>
          <ac:spMkLst>
            <pc:docMk/>
            <pc:sldMk cId="445810230" sldId="260"/>
            <ac:spMk id="19" creationId="{00000000-0000-0000-0000-000000000000}"/>
          </ac:spMkLst>
        </pc:spChg>
        <pc:spChg chg="del">
          <ac:chgData name="Trang Ha" userId="270efafb50020bd6" providerId="LiveId" clId="{DBB17EB9-36F6-4FC9-A992-DF6E3FA01D0D}" dt="2022-07-14T07:04:02.384" v="966" actId="478"/>
          <ac:spMkLst>
            <pc:docMk/>
            <pc:sldMk cId="445810230" sldId="260"/>
            <ac:spMk id="21" creationId="{BAB9D216-500C-9B1F-B94C-A1901B4755B4}"/>
          </ac:spMkLst>
        </pc:spChg>
        <pc:spChg chg="add mod">
          <ac:chgData name="Trang Ha" userId="270efafb50020bd6" providerId="LiveId" clId="{DBB17EB9-36F6-4FC9-A992-DF6E3FA01D0D}" dt="2022-07-14T07:18:47.945" v="1094" actId="208"/>
          <ac:spMkLst>
            <pc:docMk/>
            <pc:sldMk cId="445810230" sldId="260"/>
            <ac:spMk id="23" creationId="{97F9C9CD-D15A-1470-83D6-1E4290CA7BEA}"/>
          </ac:spMkLst>
        </pc:spChg>
        <pc:spChg chg="add mod">
          <ac:chgData name="Trang Ha" userId="270efafb50020bd6" providerId="LiveId" clId="{DBB17EB9-36F6-4FC9-A992-DF6E3FA01D0D}" dt="2022-07-14T07:04:42.115" v="976"/>
          <ac:spMkLst>
            <pc:docMk/>
            <pc:sldMk cId="445810230" sldId="260"/>
            <ac:spMk id="30" creationId="{22D600E4-6444-FBDB-AFD5-1494E6C3EB4E}"/>
          </ac:spMkLst>
        </pc:spChg>
        <pc:spChg chg="del">
          <ac:chgData name="Trang Ha" userId="270efafb50020bd6" providerId="LiveId" clId="{DBB17EB9-36F6-4FC9-A992-DF6E3FA01D0D}" dt="2022-07-14T07:04:02.384" v="966" actId="478"/>
          <ac:spMkLst>
            <pc:docMk/>
            <pc:sldMk cId="445810230" sldId="260"/>
            <ac:spMk id="46" creationId="{310FAFEF-EC99-22C4-08E3-87D5777FEA7B}"/>
          </ac:spMkLst>
        </pc:spChg>
        <pc:spChg chg="del">
          <ac:chgData name="Trang Ha" userId="270efafb50020bd6" providerId="LiveId" clId="{DBB17EB9-36F6-4FC9-A992-DF6E3FA01D0D}" dt="2022-07-14T07:04:02.384" v="966" actId="478"/>
          <ac:spMkLst>
            <pc:docMk/>
            <pc:sldMk cId="445810230" sldId="260"/>
            <ac:spMk id="47" creationId="{03E08344-111F-87D5-3566-9B364A6AB35A}"/>
          </ac:spMkLst>
        </pc:spChg>
        <pc:spChg chg="del">
          <ac:chgData name="Trang Ha" userId="270efafb50020bd6" providerId="LiveId" clId="{DBB17EB9-36F6-4FC9-A992-DF6E3FA01D0D}" dt="2022-07-14T07:04:02.384" v="966" actId="478"/>
          <ac:spMkLst>
            <pc:docMk/>
            <pc:sldMk cId="445810230" sldId="260"/>
            <ac:spMk id="48" creationId="{E677B5C6-EBFE-073E-281F-DFAC3B73BF4B}"/>
          </ac:spMkLst>
        </pc:spChg>
        <pc:spChg chg="del">
          <ac:chgData name="Trang Ha" userId="270efafb50020bd6" providerId="LiveId" clId="{DBB17EB9-36F6-4FC9-A992-DF6E3FA01D0D}" dt="2022-07-14T07:04:02.384" v="966" actId="478"/>
          <ac:spMkLst>
            <pc:docMk/>
            <pc:sldMk cId="445810230" sldId="260"/>
            <ac:spMk id="49" creationId="{9F064D88-07F0-F61F-2BAB-50930EF2CCE5}"/>
          </ac:spMkLst>
        </pc:spChg>
        <pc:spChg chg="del">
          <ac:chgData name="Trang Ha" userId="270efafb50020bd6" providerId="LiveId" clId="{DBB17EB9-36F6-4FC9-A992-DF6E3FA01D0D}" dt="2022-07-14T07:04:05.410" v="967" actId="478"/>
          <ac:spMkLst>
            <pc:docMk/>
            <pc:sldMk cId="445810230" sldId="260"/>
            <ac:spMk id="50" creationId="{1A160AD4-35A5-9016-34CA-DF997E1EAB70}"/>
          </ac:spMkLst>
        </pc:spChg>
        <pc:spChg chg="del">
          <ac:chgData name="Trang Ha" userId="270efafb50020bd6" providerId="LiveId" clId="{DBB17EB9-36F6-4FC9-A992-DF6E3FA01D0D}" dt="2022-07-14T07:04:02.384" v="966" actId="478"/>
          <ac:spMkLst>
            <pc:docMk/>
            <pc:sldMk cId="445810230" sldId="260"/>
            <ac:spMk id="59" creationId="{7A5CB53D-089D-F44A-0524-D578739086AF}"/>
          </ac:spMkLst>
        </pc:spChg>
        <pc:spChg chg="del">
          <ac:chgData name="Trang Ha" userId="270efafb50020bd6" providerId="LiveId" clId="{DBB17EB9-36F6-4FC9-A992-DF6E3FA01D0D}" dt="2022-07-14T07:04:02.384" v="966" actId="478"/>
          <ac:spMkLst>
            <pc:docMk/>
            <pc:sldMk cId="445810230" sldId="260"/>
            <ac:spMk id="61" creationId="{18F35DAB-B070-F99E-3377-C4E8E093C590}"/>
          </ac:spMkLst>
        </pc:spChg>
        <pc:spChg chg="del">
          <ac:chgData name="Trang Ha" userId="270efafb50020bd6" providerId="LiveId" clId="{DBB17EB9-36F6-4FC9-A992-DF6E3FA01D0D}" dt="2022-07-14T07:04:40.702" v="975" actId="478"/>
          <ac:spMkLst>
            <pc:docMk/>
            <pc:sldMk cId="445810230" sldId="260"/>
            <ac:spMk id="62" creationId="{D3997BF6-6A8A-2116-243F-EA9A51F88C60}"/>
          </ac:spMkLst>
        </pc:spChg>
        <pc:grpChg chg="mod">
          <ac:chgData name="Trang Ha" userId="270efafb50020bd6" providerId="LiveId" clId="{DBB17EB9-36F6-4FC9-A992-DF6E3FA01D0D}" dt="2022-07-14T07:15:09.727" v="1080" actId="113"/>
          <ac:grpSpMkLst>
            <pc:docMk/>
            <pc:sldMk cId="445810230" sldId="260"/>
            <ac:grpSpMk id="10" creationId="{00000000-0000-0000-0000-000000000000}"/>
          </ac:grpSpMkLst>
        </pc:grpChg>
        <pc:grpChg chg="mod">
          <ac:chgData name="Trang Ha" userId="270efafb50020bd6" providerId="LiveId" clId="{DBB17EB9-36F6-4FC9-A992-DF6E3FA01D0D}" dt="2022-07-14T07:15:09.727" v="1080" actId="113"/>
          <ac:grpSpMkLst>
            <pc:docMk/>
            <pc:sldMk cId="445810230" sldId="260"/>
            <ac:grpSpMk id="12" creationId="{00000000-0000-0000-0000-000000000000}"/>
          </ac:grpSpMkLst>
        </pc:grpChg>
        <pc:picChg chg="add del mod modCrop">
          <ac:chgData name="Trang Ha" userId="270efafb50020bd6" providerId="LiveId" clId="{DBB17EB9-36F6-4FC9-A992-DF6E3FA01D0D}" dt="2022-07-14T07:14:26.464" v="1068" actId="478"/>
          <ac:picMkLst>
            <pc:docMk/>
            <pc:sldMk cId="445810230" sldId="260"/>
            <ac:picMk id="13" creationId="{466623C0-79B9-CA12-CF38-A59D76F83D90}"/>
          </ac:picMkLst>
        </pc:picChg>
        <pc:picChg chg="del">
          <ac:chgData name="Trang Ha" userId="270efafb50020bd6" providerId="LiveId" clId="{DBB17EB9-36F6-4FC9-A992-DF6E3FA01D0D}" dt="2022-07-14T07:03:47.579" v="965" actId="478"/>
          <ac:picMkLst>
            <pc:docMk/>
            <pc:sldMk cId="445810230" sldId="260"/>
            <ac:picMk id="15" creationId="{6F1A80B8-1516-EB17-D84A-E55BFFD51F83}"/>
          </ac:picMkLst>
        </pc:picChg>
        <pc:picChg chg="add mod">
          <ac:chgData name="Trang Ha" userId="270efafb50020bd6" providerId="LiveId" clId="{DBB17EB9-36F6-4FC9-A992-DF6E3FA01D0D}" dt="2022-07-14T07:18:15.884" v="1092" actId="1076"/>
          <ac:picMkLst>
            <pc:docMk/>
            <pc:sldMk cId="445810230" sldId="260"/>
            <ac:picMk id="17" creationId="{771E0C10-FCF5-9C94-CA7D-8E75A492151C}"/>
          </ac:picMkLst>
        </pc:picChg>
        <pc:picChg chg="del">
          <ac:chgData name="Trang Ha" userId="270efafb50020bd6" providerId="LiveId" clId="{DBB17EB9-36F6-4FC9-A992-DF6E3FA01D0D}" dt="2022-07-14T07:04:02.384" v="966" actId="478"/>
          <ac:picMkLst>
            <pc:docMk/>
            <pc:sldMk cId="445810230" sldId="260"/>
            <ac:picMk id="18" creationId="{DD440433-3FBA-8471-1D80-702D7A03A7C4}"/>
          </ac:picMkLst>
        </pc:picChg>
        <pc:picChg chg="add mod">
          <ac:chgData name="Trang Ha" userId="270efafb50020bd6" providerId="LiveId" clId="{DBB17EB9-36F6-4FC9-A992-DF6E3FA01D0D}" dt="2022-07-14T07:18:11.063" v="1090" actId="1076"/>
          <ac:picMkLst>
            <pc:docMk/>
            <pc:sldMk cId="445810230" sldId="260"/>
            <ac:picMk id="22" creationId="{ED1C602B-717B-77E5-F097-E741BF106F82}"/>
          </ac:picMkLst>
        </pc:picChg>
        <pc:picChg chg="del">
          <ac:chgData name="Trang Ha" userId="270efafb50020bd6" providerId="LiveId" clId="{DBB17EB9-36F6-4FC9-A992-DF6E3FA01D0D}" dt="2022-07-14T07:04:02.384" v="966" actId="478"/>
          <ac:picMkLst>
            <pc:docMk/>
            <pc:sldMk cId="445810230" sldId="260"/>
            <ac:picMk id="43" creationId="{866FD595-288B-9533-AF9C-693B206A253F}"/>
          </ac:picMkLst>
        </pc:picChg>
        <pc:picChg chg="del">
          <ac:chgData name="Trang Ha" userId="270efafb50020bd6" providerId="LiveId" clId="{DBB17EB9-36F6-4FC9-A992-DF6E3FA01D0D}" dt="2022-07-14T07:04:02.384" v="966" actId="478"/>
          <ac:picMkLst>
            <pc:docMk/>
            <pc:sldMk cId="445810230" sldId="260"/>
            <ac:picMk id="44" creationId="{28471B4A-E80D-DFC0-222D-9B688881DBD7}"/>
          </ac:picMkLst>
        </pc:picChg>
        <pc:picChg chg="del">
          <ac:chgData name="Trang Ha" userId="270efafb50020bd6" providerId="LiveId" clId="{DBB17EB9-36F6-4FC9-A992-DF6E3FA01D0D}" dt="2022-07-14T07:04:02.384" v="966" actId="478"/>
          <ac:picMkLst>
            <pc:docMk/>
            <pc:sldMk cId="445810230" sldId="260"/>
            <ac:picMk id="45" creationId="{B26F330D-B762-6A09-1F65-22E368190407}"/>
          </ac:picMkLst>
        </pc:picChg>
      </pc:sldChg>
      <pc:sldChg chg="addSp delSp modSp mod modTransition delAnim modAnim">
        <pc:chgData name="Trang Ha" userId="270efafb50020bd6" providerId="LiveId" clId="{DBB17EB9-36F6-4FC9-A992-DF6E3FA01D0D}" dt="2022-07-14T07:27:02.204" v="1105"/>
        <pc:sldMkLst>
          <pc:docMk/>
          <pc:sldMk cId="3596358928" sldId="265"/>
        </pc:sldMkLst>
        <pc:spChg chg="mod">
          <ac:chgData name="Trang Ha" userId="270efafb50020bd6" providerId="LiveId" clId="{DBB17EB9-36F6-4FC9-A992-DF6E3FA01D0D}" dt="2022-07-14T06:52:13.888" v="914" actId="20577"/>
          <ac:spMkLst>
            <pc:docMk/>
            <pc:sldMk cId="3596358928" sldId="265"/>
            <ac:spMk id="11" creationId="{00000000-0000-0000-0000-000000000000}"/>
          </ac:spMkLst>
        </pc:spChg>
        <pc:spChg chg="del">
          <ac:chgData name="Trang Ha" userId="270efafb50020bd6" providerId="LiveId" clId="{DBB17EB9-36F6-4FC9-A992-DF6E3FA01D0D}" dt="2022-07-14T03:16:37.970" v="711" actId="478"/>
          <ac:spMkLst>
            <pc:docMk/>
            <pc:sldMk cId="3596358928" sldId="265"/>
            <ac:spMk id="15" creationId="{A0D17DDE-B8EF-6802-16F5-AE0AB7FC8DDE}"/>
          </ac:spMkLst>
        </pc:spChg>
        <pc:spChg chg="del">
          <ac:chgData name="Trang Ha" userId="270efafb50020bd6" providerId="LiveId" clId="{DBB17EB9-36F6-4FC9-A992-DF6E3FA01D0D}" dt="2022-07-14T03:17:23.817" v="716" actId="478"/>
          <ac:spMkLst>
            <pc:docMk/>
            <pc:sldMk cId="3596358928" sldId="265"/>
            <ac:spMk id="18" creationId="{A0B3A217-4C1C-70E7-E310-5CE8D7A0C6F5}"/>
          </ac:spMkLst>
        </pc:spChg>
        <pc:spChg chg="del">
          <ac:chgData name="Trang Ha" userId="270efafb50020bd6" providerId="LiveId" clId="{DBB17EB9-36F6-4FC9-A992-DF6E3FA01D0D}" dt="2022-07-14T03:16:43.474" v="713" actId="478"/>
          <ac:spMkLst>
            <pc:docMk/>
            <pc:sldMk cId="3596358928" sldId="265"/>
            <ac:spMk id="19" creationId="{2058193C-4260-CC62-7B5F-92F3D142D143}"/>
          </ac:spMkLst>
        </pc:spChg>
        <pc:spChg chg="add mod">
          <ac:chgData name="Trang Ha" userId="270efafb50020bd6" providerId="LiveId" clId="{DBB17EB9-36F6-4FC9-A992-DF6E3FA01D0D}" dt="2022-07-14T03:17:24.372" v="717"/>
          <ac:spMkLst>
            <pc:docMk/>
            <pc:sldMk cId="3596358928" sldId="265"/>
            <ac:spMk id="21" creationId="{1C32B650-45E2-E520-02CD-A90F2BAB48C8}"/>
          </ac:spMkLst>
        </pc:spChg>
        <pc:spChg chg="del">
          <ac:chgData name="Trang Ha" userId="270efafb50020bd6" providerId="LiveId" clId="{DBB17EB9-36F6-4FC9-A992-DF6E3FA01D0D}" dt="2022-07-14T03:16:37.970" v="711" actId="478"/>
          <ac:spMkLst>
            <pc:docMk/>
            <pc:sldMk cId="3596358928" sldId="265"/>
            <ac:spMk id="22" creationId="{D026EE9C-6731-8C5D-5BF8-76C44253F1DB}"/>
          </ac:spMkLst>
        </pc:spChg>
        <pc:spChg chg="del">
          <ac:chgData name="Trang Ha" userId="270efafb50020bd6" providerId="LiveId" clId="{DBB17EB9-36F6-4FC9-A992-DF6E3FA01D0D}" dt="2022-07-14T03:16:37.970" v="711" actId="478"/>
          <ac:spMkLst>
            <pc:docMk/>
            <pc:sldMk cId="3596358928" sldId="265"/>
            <ac:spMk id="23" creationId="{A63E86C5-B6D9-1B7E-B95A-CDEA747D0E4A}"/>
          </ac:spMkLst>
        </pc:spChg>
        <pc:spChg chg="del">
          <ac:chgData name="Trang Ha" userId="270efafb50020bd6" providerId="LiveId" clId="{DBB17EB9-36F6-4FC9-A992-DF6E3FA01D0D}" dt="2022-07-14T03:16:37.970" v="711" actId="478"/>
          <ac:spMkLst>
            <pc:docMk/>
            <pc:sldMk cId="3596358928" sldId="265"/>
            <ac:spMk id="28" creationId="{1EF227BF-138D-F046-683F-6F47BB02B393}"/>
          </ac:spMkLst>
        </pc:spChg>
        <pc:grpChg chg="mod">
          <ac:chgData name="Trang Ha" userId="270efafb50020bd6" providerId="LiveId" clId="{DBB17EB9-36F6-4FC9-A992-DF6E3FA01D0D}" dt="2022-07-14T06:52:26.632" v="915" actId="1076"/>
          <ac:grpSpMkLst>
            <pc:docMk/>
            <pc:sldMk cId="3596358928" sldId="265"/>
            <ac:grpSpMk id="12" creationId="{00000000-0000-0000-0000-000000000000}"/>
          </ac:grpSpMkLst>
        </pc:grpChg>
        <pc:graphicFrameChg chg="del modGraphic">
          <ac:chgData name="Trang Ha" userId="270efafb50020bd6" providerId="LiveId" clId="{DBB17EB9-36F6-4FC9-A992-DF6E3FA01D0D}" dt="2022-07-14T03:16:37.970" v="711" actId="478"/>
          <ac:graphicFrameMkLst>
            <pc:docMk/>
            <pc:sldMk cId="3596358928" sldId="265"/>
            <ac:graphicFrameMk id="13" creationId="{477B3967-4CC9-AB5D-4BCB-0C99E1D012C6}"/>
          </ac:graphicFrameMkLst>
        </pc:graphicFrameChg>
        <pc:picChg chg="add mod modCrop">
          <ac:chgData name="Trang Ha" userId="270efafb50020bd6" providerId="LiveId" clId="{DBB17EB9-36F6-4FC9-A992-DF6E3FA01D0D}" dt="2022-07-14T06:54:29.147" v="931"/>
          <ac:picMkLst>
            <pc:docMk/>
            <pc:sldMk cId="3596358928" sldId="265"/>
            <ac:picMk id="14" creationId="{7EDEA4AE-83A8-87E2-464E-831D3CD63685}"/>
          </ac:picMkLst>
        </pc:picChg>
        <pc:cxnChg chg="add mod">
          <ac:chgData name="Trang Ha" userId="270efafb50020bd6" providerId="LiveId" clId="{DBB17EB9-36F6-4FC9-A992-DF6E3FA01D0D}" dt="2022-07-14T06:58:24.799" v="936" actId="1582"/>
          <ac:cxnSpMkLst>
            <pc:docMk/>
            <pc:sldMk cId="3596358928" sldId="265"/>
            <ac:cxnSpMk id="17" creationId="{530CC44B-1766-A75D-5990-7AFE67D4EFC1}"/>
          </ac:cxnSpMkLst>
        </pc:cxnChg>
        <pc:cxnChg chg="add mod">
          <ac:chgData name="Trang Ha" userId="270efafb50020bd6" providerId="LiveId" clId="{DBB17EB9-36F6-4FC9-A992-DF6E3FA01D0D}" dt="2022-07-14T06:58:51.892" v="939" actId="14100"/>
          <ac:cxnSpMkLst>
            <pc:docMk/>
            <pc:sldMk cId="3596358928" sldId="265"/>
            <ac:cxnSpMk id="24" creationId="{8A16762D-42C3-06E0-6790-D09E1818C5B1}"/>
          </ac:cxnSpMkLst>
        </pc:cxnChg>
        <pc:cxnChg chg="add mod">
          <ac:chgData name="Trang Ha" userId="270efafb50020bd6" providerId="LiveId" clId="{DBB17EB9-36F6-4FC9-A992-DF6E3FA01D0D}" dt="2022-07-14T06:59:22.987" v="942" actId="14100"/>
          <ac:cxnSpMkLst>
            <pc:docMk/>
            <pc:sldMk cId="3596358928" sldId="265"/>
            <ac:cxnSpMk id="26" creationId="{2729101A-9BFF-8600-1EED-566E6A9555FA}"/>
          </ac:cxnSpMkLst>
        </pc:cxnChg>
        <pc:cxnChg chg="add mod">
          <ac:chgData name="Trang Ha" userId="270efafb50020bd6" providerId="LiveId" clId="{DBB17EB9-36F6-4FC9-A992-DF6E3FA01D0D}" dt="2022-07-14T07:00:26.258" v="954" actId="1037"/>
          <ac:cxnSpMkLst>
            <pc:docMk/>
            <pc:sldMk cId="3596358928" sldId="265"/>
            <ac:cxnSpMk id="29" creationId="{93406772-2BB3-F1EA-5428-69D567903242}"/>
          </ac:cxnSpMkLst>
        </pc:cxnChg>
      </pc:sldChg>
      <pc:sldChg chg="addSp delSp modSp add mod modTransition modAnim">
        <pc:chgData name="Trang Ha" userId="270efafb50020bd6" providerId="LiveId" clId="{DBB17EB9-36F6-4FC9-A992-DF6E3FA01D0D}" dt="2022-07-14T07:27:02.204" v="1105"/>
        <pc:sldMkLst>
          <pc:docMk/>
          <pc:sldMk cId="1930356161" sldId="266"/>
        </pc:sldMkLst>
        <pc:spChg chg="add mod">
          <ac:chgData name="Trang Ha" userId="270efafb50020bd6" providerId="LiveId" clId="{DBB17EB9-36F6-4FC9-A992-DF6E3FA01D0D}" dt="2022-07-14T00:36:04.901" v="501" actId="20577"/>
          <ac:spMkLst>
            <pc:docMk/>
            <pc:sldMk cId="1930356161" sldId="266"/>
            <ac:spMk id="11" creationId="{BBBDC1BA-CA0A-D38D-33BA-1DD778D13B52}"/>
          </ac:spMkLst>
        </pc:spChg>
        <pc:spChg chg="add mod">
          <ac:chgData name="Trang Ha" userId="270efafb50020bd6" providerId="LiveId" clId="{DBB17EB9-36F6-4FC9-A992-DF6E3FA01D0D}" dt="2022-07-14T00:35:45.286" v="495" actId="688"/>
          <ac:spMkLst>
            <pc:docMk/>
            <pc:sldMk cId="1930356161" sldId="266"/>
            <ac:spMk id="12" creationId="{A0C74604-BB8C-349A-D472-7D938984D90E}"/>
          </ac:spMkLst>
        </pc:spChg>
        <pc:spChg chg="add mod">
          <ac:chgData name="Trang Ha" userId="270efafb50020bd6" providerId="LiveId" clId="{DBB17EB9-36F6-4FC9-A992-DF6E3FA01D0D}" dt="2022-07-14T00:35:45.286" v="495" actId="688"/>
          <ac:spMkLst>
            <pc:docMk/>
            <pc:sldMk cId="1930356161" sldId="266"/>
            <ac:spMk id="14" creationId="{A3DA8256-6028-7211-F4CE-E32D761C66A8}"/>
          </ac:spMkLst>
        </pc:spChg>
        <pc:spChg chg="add mod">
          <ac:chgData name="Trang Ha" userId="270efafb50020bd6" providerId="LiveId" clId="{DBB17EB9-36F6-4FC9-A992-DF6E3FA01D0D}" dt="2022-07-14T00:35:45.286" v="495" actId="688"/>
          <ac:spMkLst>
            <pc:docMk/>
            <pc:sldMk cId="1930356161" sldId="266"/>
            <ac:spMk id="15" creationId="{EC2185A6-217C-4E3D-D080-7AEC292507E2}"/>
          </ac:spMkLst>
        </pc:spChg>
        <pc:spChg chg="add mod">
          <ac:chgData name="Trang Ha" userId="270efafb50020bd6" providerId="LiveId" clId="{DBB17EB9-36F6-4FC9-A992-DF6E3FA01D0D}" dt="2022-07-14T07:21:59.893" v="1095" actId="1076"/>
          <ac:spMkLst>
            <pc:docMk/>
            <pc:sldMk cId="1930356161" sldId="266"/>
            <ac:spMk id="18" creationId="{098AF431-566F-8F7C-4CED-2B90A28D908E}"/>
          </ac:spMkLst>
        </pc:spChg>
        <pc:spChg chg="add mod">
          <ac:chgData name="Trang Ha" userId="270efafb50020bd6" providerId="LiveId" clId="{DBB17EB9-36F6-4FC9-A992-DF6E3FA01D0D}" dt="2022-07-14T00:35:38.204" v="494"/>
          <ac:spMkLst>
            <pc:docMk/>
            <pc:sldMk cId="1930356161" sldId="266"/>
            <ac:spMk id="21" creationId="{A366DA2A-7BDD-F4EA-FA70-F33189B960BD}"/>
          </ac:spMkLst>
        </pc:spChg>
        <pc:spChg chg="add mod">
          <ac:chgData name="Trang Ha" userId="270efafb50020bd6" providerId="LiveId" clId="{DBB17EB9-36F6-4FC9-A992-DF6E3FA01D0D}" dt="2022-07-14T00:35:38.204" v="494"/>
          <ac:spMkLst>
            <pc:docMk/>
            <pc:sldMk cId="1930356161" sldId="266"/>
            <ac:spMk id="22" creationId="{03BC1866-D309-0C81-0F2E-8C1429BA3938}"/>
          </ac:spMkLst>
        </pc:spChg>
        <pc:spChg chg="add mod">
          <ac:chgData name="Trang Ha" userId="270efafb50020bd6" providerId="LiveId" clId="{DBB17EB9-36F6-4FC9-A992-DF6E3FA01D0D}" dt="2022-07-14T00:35:38.204" v="494"/>
          <ac:spMkLst>
            <pc:docMk/>
            <pc:sldMk cId="1930356161" sldId="266"/>
            <ac:spMk id="23" creationId="{B0959336-3D8B-68DA-CBD2-8EE62E6622F0}"/>
          </ac:spMkLst>
        </pc:spChg>
        <pc:spChg chg="add mod">
          <ac:chgData name="Trang Ha" userId="270efafb50020bd6" providerId="LiveId" clId="{DBB17EB9-36F6-4FC9-A992-DF6E3FA01D0D}" dt="2022-07-14T00:35:38.204" v="494"/>
          <ac:spMkLst>
            <pc:docMk/>
            <pc:sldMk cId="1930356161" sldId="266"/>
            <ac:spMk id="24" creationId="{F983CBC4-539A-BB91-0D80-8ADB98654E5A}"/>
          </ac:spMkLst>
        </pc:spChg>
        <pc:spChg chg="add mod">
          <ac:chgData name="Trang Ha" userId="270efafb50020bd6" providerId="LiveId" clId="{DBB17EB9-36F6-4FC9-A992-DF6E3FA01D0D}" dt="2022-07-14T00:35:58.884" v="497" actId="1038"/>
          <ac:spMkLst>
            <pc:docMk/>
            <pc:sldMk cId="1930356161" sldId="266"/>
            <ac:spMk id="25" creationId="{A655F3FC-D4C6-96E5-0B08-B05AF803E339}"/>
          </ac:spMkLst>
        </pc:spChg>
        <pc:spChg chg="add mod">
          <ac:chgData name="Trang Ha" userId="270efafb50020bd6" providerId="LiveId" clId="{DBB17EB9-36F6-4FC9-A992-DF6E3FA01D0D}" dt="2022-07-14T00:35:58.884" v="497" actId="1038"/>
          <ac:spMkLst>
            <pc:docMk/>
            <pc:sldMk cId="1930356161" sldId="266"/>
            <ac:spMk id="27" creationId="{7ED38D20-4D7D-1354-F79B-B5D540C11E12}"/>
          </ac:spMkLst>
        </pc:spChg>
        <pc:spChg chg="add mod">
          <ac:chgData name="Trang Ha" userId="270efafb50020bd6" providerId="LiveId" clId="{DBB17EB9-36F6-4FC9-A992-DF6E3FA01D0D}" dt="2022-07-14T00:35:58.884" v="497" actId="1038"/>
          <ac:spMkLst>
            <pc:docMk/>
            <pc:sldMk cId="1930356161" sldId="266"/>
            <ac:spMk id="28" creationId="{AE192DCF-FEB0-F514-8027-E1EF429C05B5}"/>
          </ac:spMkLst>
        </pc:spChg>
        <pc:picChg chg="add mod modCrop">
          <ac:chgData name="Trang Ha" userId="270efafb50020bd6" providerId="LiveId" clId="{DBB17EB9-36F6-4FC9-A992-DF6E3FA01D0D}" dt="2022-07-14T00:35:08.673" v="489" actId="1035"/>
          <ac:picMkLst>
            <pc:docMk/>
            <pc:sldMk cId="1930356161" sldId="266"/>
            <ac:picMk id="9" creationId="{D07BF042-6C43-820B-766B-110AC66AEFD4}"/>
          </ac:picMkLst>
        </pc:picChg>
        <pc:picChg chg="del mod modCrop">
          <ac:chgData name="Trang Ha" userId="270efafb50020bd6" providerId="LiveId" clId="{DBB17EB9-36F6-4FC9-A992-DF6E3FA01D0D}" dt="2022-07-14T00:21:03.048" v="428" actId="478"/>
          <ac:picMkLst>
            <pc:docMk/>
            <pc:sldMk cId="1930356161" sldId="266"/>
            <ac:picMk id="10" creationId="{C3FB4B90-1E48-852B-8EC6-2AFC81A70D6B}"/>
          </ac:picMkLst>
        </pc:picChg>
        <pc:picChg chg="add mod">
          <ac:chgData name="Trang Ha" userId="270efafb50020bd6" providerId="LiveId" clId="{DBB17EB9-36F6-4FC9-A992-DF6E3FA01D0D}" dt="2022-07-14T00:35:19.373" v="491" actId="1076"/>
          <ac:picMkLst>
            <pc:docMk/>
            <pc:sldMk cId="1930356161" sldId="266"/>
            <ac:picMk id="16" creationId="{F5A20021-4B76-E9D6-F049-1DB47003668E}"/>
          </ac:picMkLst>
        </pc:picChg>
        <pc:picChg chg="add del mod">
          <ac:chgData name="Trang Ha" userId="270efafb50020bd6" providerId="LiveId" clId="{DBB17EB9-36F6-4FC9-A992-DF6E3FA01D0D}" dt="2022-07-14T00:35:14.778" v="490" actId="478"/>
          <ac:picMkLst>
            <pc:docMk/>
            <pc:sldMk cId="1930356161" sldId="266"/>
            <ac:picMk id="19" creationId="{4D9F0AEC-7C10-69A4-1A13-39F91F77E9FD}"/>
          </ac:picMkLst>
        </pc:picChg>
        <pc:picChg chg="mod">
          <ac:chgData name="Trang Ha" userId="270efafb50020bd6" providerId="LiveId" clId="{DBB17EB9-36F6-4FC9-A992-DF6E3FA01D0D}" dt="2022-07-14T00:34:57.219" v="480" actId="1076"/>
          <ac:picMkLst>
            <pc:docMk/>
            <pc:sldMk cId="1930356161" sldId="266"/>
            <ac:picMk id="26" creationId="{66507F8D-E799-DFEF-BFF4-395D65187F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10/25/2024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71843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10/25/2024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au%20hoi/Cau%201.pptx" TargetMode="External"/><Relationship Id="rId1" Type="http://schemas.openxmlformats.org/officeDocument/2006/relationships/slideLayout" Target="../slideLayouts/slideLayout1.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HÙNG THẮNG</a:t>
            </a:r>
            <a:endParaRPr lang="en-US" altLang="en-US" sz="3500" b="1" dirty="0">
              <a:solidFill>
                <a:srgbClr val="FF0066"/>
              </a:solidFill>
              <a:latin typeface="Times New Roman" pitchFamily="18" charset="0"/>
            </a:endParaRPr>
          </a:p>
        </p:txBody>
      </p:sp>
      <p:sp>
        <p:nvSpPr>
          <p:cNvPr id="10" name="Text Box 14"/>
          <p:cNvSpPr txBox="1">
            <a:spLocks noChangeArrowheads="1"/>
          </p:cNvSpPr>
          <p:nvPr/>
        </p:nvSpPr>
        <p:spPr bwMode="auto">
          <a:xfrm>
            <a:off x="1167327" y="4936083"/>
            <a:ext cx="1409699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4" y="690800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704479" y="7148469"/>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95"/>
          <p:cNvSpPr>
            <a:spLocks noChangeArrowheads="1"/>
          </p:cNvSpPr>
          <p:nvPr/>
        </p:nvSpPr>
        <p:spPr bwMode="auto">
          <a:xfrm>
            <a:off x="4389943" y="1449597"/>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39" name="Group 38"/>
          <p:cNvGrpSpPr/>
          <p:nvPr/>
        </p:nvGrpSpPr>
        <p:grpSpPr>
          <a:xfrm>
            <a:off x="1239608" y="2362200"/>
            <a:ext cx="2409579" cy="2888956"/>
            <a:chOff x="990600" y="2621280"/>
            <a:chExt cx="2735176" cy="3207159"/>
          </a:xfrm>
        </p:grpSpPr>
        <p:pic>
          <p:nvPicPr>
            <p:cNvPr id="40" name="Picture 39">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3" name="Group 42"/>
          <p:cNvGrpSpPr/>
          <p:nvPr/>
        </p:nvGrpSpPr>
        <p:grpSpPr>
          <a:xfrm>
            <a:off x="1204119" y="5592664"/>
            <a:ext cx="2409579" cy="2888956"/>
            <a:chOff x="990600" y="2621280"/>
            <a:chExt cx="2735176" cy="3207159"/>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5" name="TextBox 44"/>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6" name="Group 45"/>
          <p:cNvGrpSpPr/>
          <p:nvPr/>
        </p:nvGrpSpPr>
        <p:grpSpPr>
          <a:xfrm>
            <a:off x="4827657" y="2392680"/>
            <a:ext cx="2409579" cy="2888956"/>
            <a:chOff x="990600" y="2621280"/>
            <a:chExt cx="2735176" cy="3207159"/>
          </a:xfrm>
        </p:grpSpPr>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8" name="TextBox 47"/>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9" name="Group 48"/>
          <p:cNvGrpSpPr/>
          <p:nvPr/>
        </p:nvGrpSpPr>
        <p:grpSpPr>
          <a:xfrm>
            <a:off x="4827657" y="5593080"/>
            <a:ext cx="2409579" cy="2888956"/>
            <a:chOff x="990600" y="2621280"/>
            <a:chExt cx="2735176" cy="3207159"/>
          </a:xfrm>
        </p:grpSpPr>
        <p:pic>
          <p:nvPicPr>
            <p:cNvPr id="50" name="Picture 49">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1" name="TextBox 50"/>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2" name="Group 51"/>
          <p:cNvGrpSpPr/>
          <p:nvPr/>
        </p:nvGrpSpPr>
        <p:grpSpPr>
          <a:xfrm>
            <a:off x="8644305" y="2392680"/>
            <a:ext cx="2409579" cy="2888956"/>
            <a:chOff x="990600" y="2621280"/>
            <a:chExt cx="2735176" cy="3207159"/>
          </a:xfrm>
        </p:grpSpPr>
        <p:pic>
          <p:nvPicPr>
            <p:cNvPr id="53" name="Picture 52">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4" name="TextBox 53"/>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5" name="Group 54"/>
          <p:cNvGrpSpPr/>
          <p:nvPr/>
        </p:nvGrpSpPr>
        <p:grpSpPr>
          <a:xfrm>
            <a:off x="8644305" y="5593080"/>
            <a:ext cx="2409579" cy="2888956"/>
            <a:chOff x="990600" y="2621280"/>
            <a:chExt cx="2735176" cy="3207159"/>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7" name="TextBox 56"/>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8" name="Group 57"/>
          <p:cNvGrpSpPr/>
          <p:nvPr/>
        </p:nvGrpSpPr>
        <p:grpSpPr>
          <a:xfrm>
            <a:off x="12281940" y="2423160"/>
            <a:ext cx="2409579" cy="2888956"/>
            <a:chOff x="990600" y="2621280"/>
            <a:chExt cx="2735176" cy="3207159"/>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0" name="TextBox 59"/>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1" name="Group 60"/>
          <p:cNvGrpSpPr/>
          <p:nvPr/>
        </p:nvGrpSpPr>
        <p:grpSpPr>
          <a:xfrm>
            <a:off x="12281940" y="5604709"/>
            <a:ext cx="2409579" cy="2888956"/>
            <a:chOff x="990600" y="2621280"/>
            <a:chExt cx="2735176" cy="3207159"/>
          </a:xfrm>
        </p:grpSpPr>
        <p:pic>
          <p:nvPicPr>
            <p:cNvPr id="62" name="Picture 61">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3" name="TextBox 62"/>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64" name="Rectangle 63"/>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388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3"/>
                                        </p:tgtEl>
                                      </p:cBhvr>
                                    </p:animEffect>
                                    <p:animScale>
                                      <p:cBhvr>
                                        <p:cTn id="11" dur="250" autoRev="1" fill="hold"/>
                                        <p:tgtEl>
                                          <p:spTgt spid="4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6"/>
                                        </p:tgtEl>
                                      </p:cBhvr>
                                    </p:animEffect>
                                    <p:animScale>
                                      <p:cBhvr>
                                        <p:cTn id="15" dur="250" autoRev="1" fill="hold"/>
                                        <p:tgtEl>
                                          <p:spTgt spid="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55"/>
                                        </p:tgtEl>
                                      </p:cBhvr>
                                    </p:animEffect>
                                    <p:animScale>
                                      <p:cBhvr>
                                        <p:cTn id="27" dur="250" autoRev="1" fill="hold"/>
                                        <p:tgtEl>
                                          <p:spTgt spid="55"/>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58"/>
                                        </p:tgtEl>
                                      </p:cBhvr>
                                    </p:animEffect>
                                    <p:animScale>
                                      <p:cBhvr>
                                        <p:cTn id="31" dur="250" autoRev="1" fill="hold"/>
                                        <p:tgtEl>
                                          <p:spTgt spid="58"/>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1"/>
                                        </p:tgtEl>
                                      </p:cBhvr>
                                    </p:animEffect>
                                    <p:animScale>
                                      <p:cBhvr>
                                        <p:cTn id="35" dur="250" autoRev="1" fill="hold"/>
                                        <p:tgtEl>
                                          <p:spTgt spid="61"/>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64"/>
                                        </p:tgtEl>
                                        <p:attrNameLst>
                                          <p:attrName>style.color</p:attrName>
                                        </p:attrNameLst>
                                      </p:cBhvr>
                                      <p:by>
                                        <p:hsl h="7200000" s="0" l="0"/>
                                      </p:by>
                                    </p:animClr>
                                    <p:animClr clrSpc="hsl" dir="cw">
                                      <p:cBhvr>
                                        <p:cTn id="43" dur="500" fill="hold"/>
                                        <p:tgtEl>
                                          <p:spTgt spid="64"/>
                                        </p:tgtEl>
                                        <p:attrNameLst>
                                          <p:attrName>fillcolor</p:attrName>
                                        </p:attrNameLst>
                                      </p:cBhvr>
                                      <p:by>
                                        <p:hsl h="7200000" s="0" l="0"/>
                                      </p:by>
                                    </p:animClr>
                                    <p:animClr clrSpc="hsl" dir="cw">
                                      <p:cBhvr>
                                        <p:cTn id="44" dur="500" fill="hold"/>
                                        <p:tgtEl>
                                          <p:spTgt spid="64"/>
                                        </p:tgtEl>
                                        <p:attrNameLst>
                                          <p:attrName>stroke.color</p:attrName>
                                        </p:attrNameLst>
                                      </p:cBhvr>
                                      <p:by>
                                        <p:hsl h="7200000" s="0" l="0"/>
                                      </p:by>
                                    </p:animClr>
                                    <p:set>
                                      <p:cBhvr>
                                        <p:cTn id="45" dur="500" fill="hold"/>
                                        <p:tgtEl>
                                          <p:spTgt spid="6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9"/>
                                        </p:tgtEl>
                                      </p:cBhvr>
                                    </p:animEffect>
                                    <p:animScale>
                                      <p:cBhvr>
                                        <p:cTn id="50" dur="250" autoRev="1" fill="hold"/>
                                        <p:tgtEl>
                                          <p:spTgt spid="39"/>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43"/>
                                        </p:tgtEl>
                                      </p:cBhvr>
                                    </p:animEffect>
                                    <p:animScale>
                                      <p:cBhvr>
                                        <p:cTn id="54" dur="250" autoRev="1" fill="hold"/>
                                        <p:tgtEl>
                                          <p:spTgt spid="43"/>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49"/>
                                        </p:tgtEl>
                                      </p:cBhvr>
                                    </p:animEffect>
                                    <p:animScale>
                                      <p:cBhvr>
                                        <p:cTn id="62" dur="250" autoRev="1" fill="hold"/>
                                        <p:tgtEl>
                                          <p:spTgt spid="49"/>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55"/>
                                        </p:tgtEl>
                                      </p:cBhvr>
                                    </p:animEffect>
                                    <p:animScale>
                                      <p:cBhvr>
                                        <p:cTn id="66" dur="250" autoRev="1" fill="hold"/>
                                        <p:tgtEl>
                                          <p:spTgt spid="55"/>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58"/>
                                        </p:tgtEl>
                                      </p:cBhvr>
                                    </p:animEffect>
                                    <p:animScale>
                                      <p:cBhvr>
                                        <p:cTn id="70" dur="250" autoRev="1" fill="hold"/>
                                        <p:tgtEl>
                                          <p:spTgt spid="58"/>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67"/>
                                        </p:tgtEl>
                                        <p:attrNameLst>
                                          <p:attrName>style.color</p:attrName>
                                        </p:attrNameLst>
                                      </p:cBhvr>
                                      <p:by>
                                        <p:hsl h="7200000" s="0" l="0"/>
                                      </p:by>
                                    </p:animClr>
                                    <p:animClr clrSpc="hsl" dir="cw">
                                      <p:cBhvr>
                                        <p:cTn id="82" dur="500" fill="hold"/>
                                        <p:tgtEl>
                                          <p:spTgt spid="67"/>
                                        </p:tgtEl>
                                        <p:attrNameLst>
                                          <p:attrName>fillcolor</p:attrName>
                                        </p:attrNameLst>
                                      </p:cBhvr>
                                      <p:by>
                                        <p:hsl h="7200000" s="0" l="0"/>
                                      </p:by>
                                    </p:animClr>
                                    <p:animClr clrSpc="hsl" dir="cw">
                                      <p:cBhvr>
                                        <p:cTn id="83" dur="500" fill="hold"/>
                                        <p:tgtEl>
                                          <p:spTgt spid="67"/>
                                        </p:tgtEl>
                                        <p:attrNameLst>
                                          <p:attrName>stroke.color</p:attrName>
                                        </p:attrNameLst>
                                      </p:cBhvr>
                                      <p:by>
                                        <p:hsl h="7200000" s="0" l="0"/>
                                      </p:by>
                                    </p:animClr>
                                    <p:set>
                                      <p:cBhvr>
                                        <p:cTn id="84" dur="500" fill="hold"/>
                                        <p:tgtEl>
                                          <p:spTgt spid="67"/>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9"/>
                                        </p:tgtEl>
                                      </p:cBhvr>
                                    </p:animEffect>
                                    <p:animScale>
                                      <p:cBhvr>
                                        <p:cTn id="89" dur="250" autoRev="1" fill="hold"/>
                                        <p:tgtEl>
                                          <p:spTgt spid="39"/>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43"/>
                                        </p:tgtEl>
                                      </p:cBhvr>
                                    </p:animEffect>
                                    <p:animScale>
                                      <p:cBhvr>
                                        <p:cTn id="93" dur="250" autoRev="1" fill="hold"/>
                                        <p:tgtEl>
                                          <p:spTgt spid="43"/>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46"/>
                                        </p:tgtEl>
                                      </p:cBhvr>
                                    </p:animEffect>
                                    <p:animScale>
                                      <p:cBhvr>
                                        <p:cTn id="97" dur="250" autoRev="1" fill="hold"/>
                                        <p:tgtEl>
                                          <p:spTgt spid="46"/>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49"/>
                                        </p:tgtEl>
                                      </p:cBhvr>
                                    </p:animEffect>
                                    <p:animScale>
                                      <p:cBhvr>
                                        <p:cTn id="101" dur="250" autoRev="1" fill="hold"/>
                                        <p:tgtEl>
                                          <p:spTgt spid="49"/>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55"/>
                                        </p:tgtEl>
                                      </p:cBhvr>
                                    </p:animEffect>
                                    <p:animScale>
                                      <p:cBhvr>
                                        <p:cTn id="105" dur="250" autoRev="1" fill="hold"/>
                                        <p:tgtEl>
                                          <p:spTgt spid="55"/>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58"/>
                                        </p:tgtEl>
                                      </p:cBhvr>
                                    </p:animEffect>
                                    <p:animScale>
                                      <p:cBhvr>
                                        <p:cTn id="109" dur="250" autoRev="1" fill="hold"/>
                                        <p:tgtEl>
                                          <p:spTgt spid="58"/>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66"/>
                                        </p:tgtEl>
                                        <p:attrNameLst>
                                          <p:attrName>style.color</p:attrName>
                                        </p:attrNameLst>
                                      </p:cBhvr>
                                      <p:by>
                                        <p:hsl h="7200000" s="0" l="0"/>
                                      </p:by>
                                    </p:animClr>
                                    <p:animClr clrSpc="hsl" dir="cw">
                                      <p:cBhvr>
                                        <p:cTn id="117" dur="500" fill="hold"/>
                                        <p:tgtEl>
                                          <p:spTgt spid="66"/>
                                        </p:tgtEl>
                                        <p:attrNameLst>
                                          <p:attrName>fillcolor</p:attrName>
                                        </p:attrNameLst>
                                      </p:cBhvr>
                                      <p:by>
                                        <p:hsl h="7200000" s="0" l="0"/>
                                      </p:by>
                                    </p:animClr>
                                    <p:animClr clrSpc="hsl" dir="cw">
                                      <p:cBhvr>
                                        <p:cTn id="118" dur="500" fill="hold"/>
                                        <p:tgtEl>
                                          <p:spTgt spid="66"/>
                                        </p:tgtEl>
                                        <p:attrNameLst>
                                          <p:attrName>stroke.color</p:attrName>
                                        </p:attrNameLst>
                                      </p:cBhvr>
                                      <p:by>
                                        <p:hsl h="7200000" s="0" l="0"/>
                                      </p:by>
                                    </p:animClr>
                                    <p:set>
                                      <p:cBhvr>
                                        <p:cTn id="119" dur="500" fill="hold"/>
                                        <p:tgtEl>
                                          <p:spTgt spid="66"/>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43"/>
                                        </p:tgtEl>
                                      </p:cBhvr>
                                    </p:animEffect>
                                    <p:animScale>
                                      <p:cBhvr>
                                        <p:cTn id="124" dur="250" autoRev="1" fill="hold"/>
                                        <p:tgtEl>
                                          <p:spTgt spid="43"/>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46"/>
                                        </p:tgtEl>
                                      </p:cBhvr>
                                    </p:animEffect>
                                    <p:animScale>
                                      <p:cBhvr>
                                        <p:cTn id="128" dur="250" autoRev="1" fill="hold"/>
                                        <p:tgtEl>
                                          <p:spTgt spid="46"/>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49"/>
                                        </p:tgtEl>
                                      </p:cBhvr>
                                    </p:animEffect>
                                    <p:animScale>
                                      <p:cBhvr>
                                        <p:cTn id="132" dur="250" autoRev="1" fill="hold"/>
                                        <p:tgtEl>
                                          <p:spTgt spid="49"/>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55"/>
                                        </p:tgtEl>
                                      </p:cBhvr>
                                    </p:animEffect>
                                    <p:animScale>
                                      <p:cBhvr>
                                        <p:cTn id="136" dur="250" autoRev="1" fill="hold"/>
                                        <p:tgtEl>
                                          <p:spTgt spid="55"/>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58"/>
                                        </p:tgtEl>
                                      </p:cBhvr>
                                    </p:animEffect>
                                    <p:animScale>
                                      <p:cBhvr>
                                        <p:cTn id="140" dur="250" autoRev="1" fill="hold"/>
                                        <p:tgtEl>
                                          <p:spTgt spid="58"/>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65"/>
                                        </p:tgtEl>
                                        <p:attrNameLst>
                                          <p:attrName>style.color</p:attrName>
                                        </p:attrNameLst>
                                      </p:cBhvr>
                                      <p:by>
                                        <p:hsl h="7200000" s="0" l="0"/>
                                      </p:by>
                                    </p:animClr>
                                    <p:animClr clrSpc="hsl" dir="cw">
                                      <p:cBhvr>
                                        <p:cTn id="148" dur="500" fill="hold"/>
                                        <p:tgtEl>
                                          <p:spTgt spid="65"/>
                                        </p:tgtEl>
                                        <p:attrNameLst>
                                          <p:attrName>fillcolor</p:attrName>
                                        </p:attrNameLst>
                                      </p:cBhvr>
                                      <p:by>
                                        <p:hsl h="7200000" s="0" l="0"/>
                                      </p:by>
                                    </p:animClr>
                                    <p:animClr clrSpc="hsl" dir="cw">
                                      <p:cBhvr>
                                        <p:cTn id="149" dur="500" fill="hold"/>
                                        <p:tgtEl>
                                          <p:spTgt spid="65"/>
                                        </p:tgtEl>
                                        <p:attrNameLst>
                                          <p:attrName>stroke.color</p:attrName>
                                        </p:attrNameLst>
                                      </p:cBhvr>
                                      <p:by>
                                        <p:hsl h="7200000" s="0" l="0"/>
                                      </p:by>
                                    </p:animClr>
                                    <p:set>
                                      <p:cBhvr>
                                        <p:cTn id="150" dur="500" fill="hold"/>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9"/>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66"/>
                                        </p:tgtEl>
                                      </p:cBhvr>
                                    </p:animEffect>
                                    <p:set>
                                      <p:cBhvr>
                                        <p:cTn id="16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1" restart="whenNotActive" fill="hold" evtFilter="cancelBubble" nodeType="interactiveSeq">
                <p:stCondLst>
                  <p:cond evt="onClick" delay="0">
                    <p:tgtEl>
                      <p:spTgt spid="43"/>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67" restart="whenNotActive" fill="hold" evtFilter="cancelBubble" nodeType="interactiveSeq">
                <p:stCondLst>
                  <p:cond evt="onClick" delay="0">
                    <p:tgtEl>
                      <p:spTgt spid="4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3" restart="whenNotActive" fill="hold" evtFilter="cancelBubble" nodeType="interactiveSeq">
                <p:stCondLst>
                  <p:cond evt="onClick" delay="0">
                    <p:tgtEl>
                      <p:spTgt spid="49"/>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49"/>
                                        </p:tgtEl>
                                      </p:cBhvr>
                                    </p:animEffect>
                                    <p:set>
                                      <p:cBhvr>
                                        <p:cTn id="178" dur="1" fill="hold">
                                          <p:stCondLst>
                                            <p:cond delay="499"/>
                                          </p:stCondLst>
                                        </p:cTn>
                                        <p:tgtEl>
                                          <p:spTgt spid="49"/>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65"/>
                                        </p:tgtEl>
                                      </p:cBhvr>
                                    </p:animEffect>
                                    <p:set>
                                      <p:cBhvr>
                                        <p:cTn id="18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3" restart="whenNotActive" fill="hold" evtFilter="cancelBubble" nodeType="interactiveSeq">
                <p:stCondLst>
                  <p:cond evt="onClick" delay="0">
                    <p:tgtEl>
                      <p:spTgt spid="52"/>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52"/>
                                        </p:tgtEl>
                                      </p:cBhvr>
                                    </p:animEffect>
                                    <p:set>
                                      <p:cBhvr>
                                        <p:cTn id="188" dur="1" fill="hold">
                                          <p:stCondLst>
                                            <p:cond delay="499"/>
                                          </p:stCondLst>
                                        </p:cTn>
                                        <p:tgtEl>
                                          <p:spTgt spid="52"/>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93" restart="whenNotActive" fill="hold" evtFilter="cancelBubble" nodeType="interactiveSeq">
                <p:stCondLst>
                  <p:cond evt="onClick" delay="0">
                    <p:tgtEl>
                      <p:spTgt spid="55"/>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55"/>
                                        </p:tgtEl>
                                      </p:cBhvr>
                                    </p:animEffect>
                                    <p:set>
                                      <p:cBhvr>
                                        <p:cTn id="19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99" restart="whenNotActive" fill="hold" evtFilter="cancelBubble" nodeType="interactiveSeq">
                <p:stCondLst>
                  <p:cond evt="onClick" delay="0">
                    <p:tgtEl>
                      <p:spTgt spid="58"/>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5" restart="whenNotActive" fill="hold" evtFilter="cancelBubble" nodeType="interactiveSeq">
                <p:stCondLst>
                  <p:cond evt="onClick" delay="0">
                    <p:tgtEl>
                      <p:spTgt spid="61"/>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61"/>
                                        </p:tgtEl>
                                      </p:cBhvr>
                                    </p:animEffect>
                                    <p:set>
                                      <p:cBhvr>
                                        <p:cTn id="210" dur="1" fill="hold">
                                          <p:stCondLst>
                                            <p:cond delay="499"/>
                                          </p:stCondLst>
                                        </p:cTn>
                                        <p:tgtEl>
                                          <p:spTgt spid="61"/>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67"/>
                                        </p:tgtEl>
                                      </p:cBhvr>
                                    </p:animEffect>
                                    <p:set>
                                      <p:cBhvr>
                                        <p:cTn id="2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20926" r="84185" b="70544"/>
          <a:stretch/>
        </p:blipFill>
        <p:spPr bwMode="auto">
          <a:xfrm>
            <a:off x="442119" y="457200"/>
            <a:ext cx="272429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33657" r="50306" b="24074"/>
          <a:stretch/>
        </p:blipFill>
        <p:spPr bwMode="auto">
          <a:xfrm>
            <a:off x="3166409" y="762000"/>
            <a:ext cx="12134710" cy="824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503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CFFDAD3-6A1A-45BD-6138-DAD8FCD00613}"/>
              </a:ext>
            </a:extLst>
          </p:cNvPr>
          <p:cNvSpPr/>
          <p:nvPr/>
        </p:nvSpPr>
        <p:spPr>
          <a:xfrm>
            <a:off x="4556919" y="7543800"/>
            <a:ext cx="78486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1DB294-71F4-101C-968A-A463944691D4}"/>
              </a:ext>
            </a:extLst>
          </p:cNvPr>
          <p:cNvSpPr/>
          <p:nvPr/>
        </p:nvSpPr>
        <p:spPr>
          <a:xfrm>
            <a:off x="8900319" y="5410200"/>
            <a:ext cx="6096000" cy="1981200"/>
          </a:xfrm>
          <a:prstGeom prst="rect">
            <a:avLst/>
          </a:prstGeom>
          <a:solidFill>
            <a:srgbClr val="88C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71CBAB-437A-5C57-9EEF-9868E2A8850A}"/>
              </a:ext>
            </a:extLst>
          </p:cNvPr>
          <p:cNvSpPr/>
          <p:nvPr/>
        </p:nvSpPr>
        <p:spPr>
          <a:xfrm>
            <a:off x="1701313" y="5486400"/>
            <a:ext cx="5141606" cy="1905000"/>
          </a:xfrm>
          <a:prstGeom prst="rect">
            <a:avLst/>
          </a:prstGeom>
          <a:solidFill>
            <a:srgbClr val="F59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CF4585-2998-D201-6221-0225CC6BFDEE}"/>
              </a:ext>
            </a:extLst>
          </p:cNvPr>
          <p:cNvSpPr txBox="1"/>
          <p:nvPr/>
        </p:nvSpPr>
        <p:spPr>
          <a:xfrm>
            <a:off x="1737519" y="5410200"/>
            <a:ext cx="4572000" cy="615553"/>
          </a:xfrm>
          <a:prstGeom prst="rect">
            <a:avLst/>
          </a:prstGeom>
          <a:noFill/>
        </p:spPr>
        <p:txBody>
          <a:bodyPr wrap="square" rtlCol="0">
            <a:spAutoFit/>
          </a:bodyPr>
          <a:lstStyle/>
          <a:p>
            <a:r>
              <a:rPr lang="en-US" sz="3400" b="1" dirty="0" err="1">
                <a:latin typeface="Times New Roman" panose="02020603050405020304" pitchFamily="18" charset="0"/>
                <a:cs typeface="Times New Roman" panose="02020603050405020304" pitchFamily="18" charset="0"/>
              </a:rPr>
              <a:t>Hình</a:t>
            </a:r>
            <a:r>
              <a:rPr lang="en-US" sz="3400" b="1" dirty="0">
                <a:latin typeface="Times New Roman" panose="02020603050405020304" pitchFamily="18" charset="0"/>
                <a:cs typeface="Times New Roman" panose="02020603050405020304" pitchFamily="18" charset="0"/>
              </a:rPr>
              <a:t> tam </a:t>
            </a:r>
            <a:r>
              <a:rPr lang="en-US" sz="3400" b="1" dirty="0" err="1">
                <a:latin typeface="Times New Roman" panose="02020603050405020304" pitchFamily="18" charset="0"/>
                <a:cs typeface="Times New Roman" panose="02020603050405020304" pitchFamily="18" charset="0"/>
              </a:rPr>
              <a:t>giác</a:t>
            </a:r>
            <a:r>
              <a:rPr lang="en-US" sz="3400" b="1" dirty="0">
                <a:latin typeface="Times New Roman" panose="02020603050405020304" pitchFamily="18" charset="0"/>
                <a:cs typeface="Times New Roman" panose="02020603050405020304" pitchFamily="18" charset="0"/>
              </a:rPr>
              <a:t> ABC </a:t>
            </a:r>
            <a:r>
              <a:rPr lang="en-US" sz="3400" b="1" dirty="0" err="1">
                <a:latin typeface="Times New Roman" panose="02020603050405020304" pitchFamily="18" charset="0"/>
                <a:cs typeface="Times New Roman" panose="02020603050405020304" pitchFamily="18" charset="0"/>
              </a:rPr>
              <a:t>có</a:t>
            </a:r>
            <a:r>
              <a:rPr lang="en-US" sz="3400" b="1"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8C92FAC2-1130-0A07-4C39-F6F397A4EACD}"/>
              </a:ext>
            </a:extLst>
          </p:cNvPr>
          <p:cNvSpPr txBox="1"/>
          <p:nvPr/>
        </p:nvSpPr>
        <p:spPr>
          <a:xfrm>
            <a:off x="1737527" y="5948809"/>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dirty="0">
                <a:latin typeface="Times New Roman" panose="02020603050405020304" pitchFamily="18" charset="0"/>
                <a:cs typeface="Times New Roman" panose="02020603050405020304" pitchFamily="18" charset="0"/>
              </a:rPr>
              <a:t>3 </a:t>
            </a:r>
            <a:r>
              <a:rPr lang="en-US" sz="3400" b="1" dirty="0" err="1">
                <a:latin typeface="Times New Roman" panose="02020603050405020304" pitchFamily="18" charset="0"/>
                <a:cs typeface="Times New Roman" panose="02020603050405020304" pitchFamily="18" charset="0"/>
              </a:rPr>
              <a:t>đỉnh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là</a:t>
            </a:r>
            <a:r>
              <a:rPr lang="en-US" sz="3400" b="1" dirty="0">
                <a:latin typeface="Times New Roman" panose="02020603050405020304" pitchFamily="18" charset="0"/>
                <a:cs typeface="Times New Roman" panose="02020603050405020304" pitchFamily="18" charset="0"/>
              </a:rPr>
              <a:t>: A, B, C</a:t>
            </a:r>
          </a:p>
        </p:txBody>
      </p:sp>
      <p:sp>
        <p:nvSpPr>
          <p:cNvPr id="22" name="TextBox 21">
            <a:extLst>
              <a:ext uri="{FF2B5EF4-FFF2-40B4-BE49-F238E27FC236}">
                <a16:creationId xmlns:a16="http://schemas.microsoft.com/office/drawing/2014/main" id="{20570C5D-6844-6A69-45EB-1287F35146A2}"/>
              </a:ext>
            </a:extLst>
          </p:cNvPr>
          <p:cNvSpPr txBox="1"/>
          <p:nvPr/>
        </p:nvSpPr>
        <p:spPr>
          <a:xfrm>
            <a:off x="1701313" y="6640398"/>
            <a:ext cx="4836806" cy="615553"/>
          </a:xfrm>
          <a:prstGeom prst="rect">
            <a:avLst/>
          </a:prstGeom>
          <a:noFill/>
        </p:spPr>
        <p:txBody>
          <a:bodyPr wrap="square" rtlCol="0">
            <a:spAutoFit/>
          </a:bodyPr>
          <a:lstStyle/>
          <a:p>
            <a:pPr marL="457200" indent="-457200">
              <a:buFont typeface="Arial" panose="020B0604020202020204" pitchFamily="34" charset="0"/>
              <a:buChar char="•"/>
            </a:pPr>
            <a:r>
              <a:rPr lang="en-US" sz="3400" b="1" dirty="0">
                <a:latin typeface="Times New Roman" panose="02020603050405020304" pitchFamily="18" charset="0"/>
                <a:cs typeface="Times New Roman" panose="02020603050405020304" pitchFamily="18" charset="0"/>
              </a:rPr>
              <a:t>3 </a:t>
            </a:r>
            <a:r>
              <a:rPr lang="en-US" sz="3400" b="1" dirty="0" err="1">
                <a:latin typeface="Times New Roman" panose="02020603050405020304" pitchFamily="18" charset="0"/>
                <a:cs typeface="Times New Roman" panose="02020603050405020304" pitchFamily="18" charset="0"/>
              </a:rPr>
              <a:t>cạnh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là</a:t>
            </a:r>
            <a:r>
              <a:rPr lang="en-US" sz="3400" b="1" dirty="0">
                <a:latin typeface="Times New Roman" panose="02020603050405020304" pitchFamily="18" charset="0"/>
                <a:cs typeface="Times New Roman" panose="02020603050405020304" pitchFamily="18" charset="0"/>
              </a:rPr>
              <a:t>: AB, BC, CA</a:t>
            </a:r>
          </a:p>
        </p:txBody>
      </p:sp>
      <p:sp>
        <p:nvSpPr>
          <p:cNvPr id="24" name="TextBox 23">
            <a:extLst>
              <a:ext uri="{FF2B5EF4-FFF2-40B4-BE49-F238E27FC236}">
                <a16:creationId xmlns:a16="http://schemas.microsoft.com/office/drawing/2014/main" id="{B8D29AAB-D5C6-E867-6A75-F142DA992B0D}"/>
              </a:ext>
            </a:extLst>
          </p:cNvPr>
          <p:cNvSpPr txBox="1"/>
          <p:nvPr/>
        </p:nvSpPr>
        <p:spPr>
          <a:xfrm>
            <a:off x="9165125" y="5410200"/>
            <a:ext cx="4572000" cy="615553"/>
          </a:xfrm>
          <a:prstGeom prst="rect">
            <a:avLst/>
          </a:prstGeom>
          <a:noFill/>
        </p:spPr>
        <p:txBody>
          <a:bodyPr wrap="square" rtlCol="0">
            <a:spAutoFit/>
          </a:bodyPr>
          <a:lstStyle/>
          <a:p>
            <a:r>
              <a:rPr lang="en-US" sz="3400" b="1" dirty="0" err="1">
                <a:latin typeface="Times New Roman" panose="02020603050405020304" pitchFamily="18" charset="0"/>
                <a:cs typeface="Times New Roman" panose="02020603050405020304" pitchFamily="18" charset="0"/>
              </a:rPr>
              <a:t>Hình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tứ</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giác</a:t>
            </a:r>
            <a:r>
              <a:rPr lang="en-US" sz="3400" b="1" dirty="0">
                <a:latin typeface="Times New Roman" panose="02020603050405020304" pitchFamily="18" charset="0"/>
                <a:cs typeface="Times New Roman" panose="02020603050405020304" pitchFamily="18" charset="0"/>
              </a:rPr>
              <a:t> MNPQ </a:t>
            </a:r>
            <a:r>
              <a:rPr lang="en-US" sz="3400" b="1" dirty="0" err="1">
                <a:latin typeface="Times New Roman" panose="02020603050405020304" pitchFamily="18" charset="0"/>
                <a:cs typeface="Times New Roman" panose="02020603050405020304" pitchFamily="18" charset="0"/>
              </a:rPr>
              <a:t>có</a:t>
            </a:r>
            <a:r>
              <a:rPr lang="en-US" sz="3400" b="1"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8969693A-4EFE-483A-8451-4C012C459AD8}"/>
              </a:ext>
            </a:extLst>
          </p:cNvPr>
          <p:cNvSpPr txBox="1"/>
          <p:nvPr/>
        </p:nvSpPr>
        <p:spPr>
          <a:xfrm>
            <a:off x="9203233" y="5945832"/>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dirty="0">
                <a:latin typeface="Times New Roman" panose="02020603050405020304" pitchFamily="18" charset="0"/>
                <a:cs typeface="Times New Roman" panose="02020603050405020304" pitchFamily="18" charset="0"/>
              </a:rPr>
              <a:t>4 </a:t>
            </a:r>
            <a:r>
              <a:rPr lang="en-US" sz="3400" b="1" dirty="0" err="1">
                <a:latin typeface="Times New Roman" panose="02020603050405020304" pitchFamily="18" charset="0"/>
                <a:cs typeface="Times New Roman" panose="02020603050405020304" pitchFamily="18" charset="0"/>
              </a:rPr>
              <a:t>đỉnh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là</a:t>
            </a:r>
            <a:r>
              <a:rPr lang="en-US" sz="3400" b="1" dirty="0">
                <a:latin typeface="Times New Roman" panose="02020603050405020304" pitchFamily="18" charset="0"/>
                <a:cs typeface="Times New Roman" panose="02020603050405020304" pitchFamily="18" charset="0"/>
              </a:rPr>
              <a:t>: M, N, P, Q</a:t>
            </a:r>
          </a:p>
        </p:txBody>
      </p:sp>
      <p:sp>
        <p:nvSpPr>
          <p:cNvPr id="26" name="TextBox 25">
            <a:extLst>
              <a:ext uri="{FF2B5EF4-FFF2-40B4-BE49-F238E27FC236}">
                <a16:creationId xmlns:a16="http://schemas.microsoft.com/office/drawing/2014/main" id="{4C5668F6-88F0-C6F1-1C2C-8B140B72017B}"/>
              </a:ext>
            </a:extLst>
          </p:cNvPr>
          <p:cNvSpPr txBox="1"/>
          <p:nvPr/>
        </p:nvSpPr>
        <p:spPr>
          <a:xfrm>
            <a:off x="9128919" y="6640398"/>
            <a:ext cx="594360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cạnh là: MN, NP, PQ, QM</a:t>
            </a:r>
          </a:p>
        </p:txBody>
      </p:sp>
      <p:sp>
        <p:nvSpPr>
          <p:cNvPr id="28" name="TextBox 27">
            <a:extLst>
              <a:ext uri="{FF2B5EF4-FFF2-40B4-BE49-F238E27FC236}">
                <a16:creationId xmlns:a16="http://schemas.microsoft.com/office/drawing/2014/main" id="{3188385F-8DEB-BFD1-733E-7276113E8DA1}"/>
              </a:ext>
            </a:extLst>
          </p:cNvPr>
          <p:cNvSpPr txBox="1"/>
          <p:nvPr/>
        </p:nvSpPr>
        <p:spPr>
          <a:xfrm>
            <a:off x="4751439" y="7696200"/>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dirty="0" err="1">
                <a:latin typeface="Times New Roman" panose="02020603050405020304" pitchFamily="18" charset="0"/>
                <a:cs typeface="Times New Roman" panose="02020603050405020304" pitchFamily="18" charset="0"/>
              </a:rPr>
              <a:t>Hình</a:t>
            </a:r>
            <a:r>
              <a:rPr lang="en-US" sz="3400" b="1" dirty="0">
                <a:latin typeface="Times New Roman" panose="02020603050405020304" pitchFamily="18" charset="0"/>
                <a:cs typeface="Times New Roman" panose="02020603050405020304" pitchFamily="18" charset="0"/>
              </a:rPr>
              <a:t> tam </a:t>
            </a:r>
            <a:r>
              <a:rPr lang="en-US" sz="3400" b="1" dirty="0" err="1">
                <a:latin typeface="Times New Roman" panose="02020603050405020304" pitchFamily="18" charset="0"/>
                <a:cs typeface="Times New Roman" panose="02020603050405020304" pitchFamily="18" charset="0"/>
              </a:rPr>
              <a:t>giác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có</a:t>
            </a:r>
            <a:r>
              <a:rPr lang="en-US" sz="3400" b="1" dirty="0">
                <a:latin typeface="Times New Roman" panose="02020603050405020304" pitchFamily="18" charset="0"/>
                <a:cs typeface="Times New Roman" panose="02020603050405020304" pitchFamily="18" charset="0"/>
              </a:rPr>
              <a:t> 3 </a:t>
            </a:r>
            <a:r>
              <a:rPr lang="en-US" sz="3400" b="1" dirty="0" err="1">
                <a:latin typeface="Times New Roman" panose="02020603050405020304" pitchFamily="18" charset="0"/>
                <a:cs typeface="Times New Roman" panose="02020603050405020304" pitchFamily="18" charset="0"/>
              </a:rPr>
              <a:t>đỉnh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và</a:t>
            </a:r>
            <a:r>
              <a:rPr lang="en-US" sz="3400" b="1" dirty="0">
                <a:latin typeface="Times New Roman" panose="02020603050405020304" pitchFamily="18" charset="0"/>
                <a:cs typeface="Times New Roman" panose="02020603050405020304" pitchFamily="18" charset="0"/>
              </a:rPr>
              <a:t> 3 </a:t>
            </a:r>
            <a:r>
              <a:rPr lang="en-US" sz="3400" b="1" dirty="0" err="1">
                <a:latin typeface="Times New Roman" panose="02020603050405020304" pitchFamily="18" charset="0"/>
                <a:cs typeface="Times New Roman" panose="02020603050405020304" pitchFamily="18" charset="0"/>
              </a:rPr>
              <a:t>cạnh</a:t>
            </a:r>
            <a:r>
              <a:rPr lang="en-US" sz="3400" b="1"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F3993881-F38D-6336-1A90-8043560D3F9E}"/>
              </a:ext>
            </a:extLst>
          </p:cNvPr>
          <p:cNvSpPr txBox="1"/>
          <p:nvPr/>
        </p:nvSpPr>
        <p:spPr>
          <a:xfrm>
            <a:off x="4751439" y="8257631"/>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tứ giác có 4 đỉnh và 4 cạnh.</a:t>
            </a:r>
          </a:p>
        </p:txBody>
      </p:sp>
      <p:pic>
        <p:nvPicPr>
          <p:cNvPr id="19" name="Picture 18">
            <a:extLst>
              <a:ext uri="{FF2B5EF4-FFF2-40B4-BE49-F238E27FC236}">
                <a16:creationId xmlns:a16="http://schemas.microsoft.com/office/drawing/2014/main" id="{338D56BC-3DA2-1240-D274-E07FAF57DDC7}"/>
              </a:ext>
            </a:extLst>
          </p:cNvPr>
          <p:cNvPicPr>
            <a:picLocks noChangeAspect="1"/>
          </p:cNvPicPr>
          <p:nvPr/>
        </p:nvPicPr>
        <p:blipFill>
          <a:blip r:embed="rId2">
            <a:clrChange>
              <a:clrFrom>
                <a:srgbClr val="FDFBFF"/>
              </a:clrFrom>
              <a:clrTo>
                <a:srgbClr val="FDFB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78613" y="2040448"/>
            <a:ext cx="4067735" cy="2834120"/>
          </a:xfrm>
          <a:prstGeom prst="rect">
            <a:avLst/>
          </a:prstGeom>
        </p:spPr>
      </p:pic>
      <p:pic>
        <p:nvPicPr>
          <p:cNvPr id="32" name="Picture 31">
            <a:extLst>
              <a:ext uri="{FF2B5EF4-FFF2-40B4-BE49-F238E27FC236}">
                <a16:creationId xmlns:a16="http://schemas.microsoft.com/office/drawing/2014/main" id="{1795563D-005F-A8D3-68FE-79D8ECD04D5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11353" t="16138" r="7488"/>
          <a:stretch/>
        </p:blipFill>
        <p:spPr>
          <a:xfrm>
            <a:off x="2035425" y="2040447"/>
            <a:ext cx="3505201" cy="2884521"/>
          </a:xfrm>
          <a:prstGeom prst="rect">
            <a:avLst/>
          </a:prstGeom>
        </p:spPr>
      </p:pic>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20926" r="84185" b="70544"/>
          <a:stretch/>
        </p:blipFill>
        <p:spPr bwMode="auto">
          <a:xfrm>
            <a:off x="289719" y="457199"/>
            <a:ext cx="2743200" cy="1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1" grpId="0" animBg="1"/>
      <p:bldP spid="9" grpId="0"/>
      <p:bldP spid="21" grpId="0"/>
      <p:bldP spid="22" grpId="0"/>
      <p:bldP spid="24" grpId="0"/>
      <p:bldP spid="25" grpId="0"/>
      <p:bldP spid="26"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ECE574-9B0C-EE2C-BFF3-8966BDD9BF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18" t="11049" r="1587"/>
          <a:stretch/>
        </p:blipFill>
        <p:spPr>
          <a:xfrm>
            <a:off x="1033500" y="2935069"/>
            <a:ext cx="14420020" cy="5628388"/>
          </a:xfrm>
          <a:prstGeom prst="rect">
            <a:avLst/>
          </a:prstGeom>
        </p:spPr>
      </p:pic>
      <p:sp>
        <p:nvSpPr>
          <p:cNvPr id="26" name="Rectangle 25">
            <a:extLst>
              <a:ext uri="{FF2B5EF4-FFF2-40B4-BE49-F238E27FC236}">
                <a16:creationId xmlns:a16="http://schemas.microsoft.com/office/drawing/2014/main" id="{A9270225-6B3B-98CC-C7CB-F5FD19216DBC}"/>
              </a:ext>
            </a:extLst>
          </p:cNvPr>
          <p:cNvSpPr/>
          <p:nvPr/>
        </p:nvSpPr>
        <p:spPr>
          <a:xfrm>
            <a:off x="8824119" y="7459309"/>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0F6357-95A8-2B40-C40C-6F4238B748D8}"/>
              </a:ext>
            </a:extLst>
          </p:cNvPr>
          <p:cNvSpPr txBox="1"/>
          <p:nvPr/>
        </p:nvSpPr>
        <p:spPr>
          <a:xfrm>
            <a:off x="2839009" y="2238856"/>
            <a:ext cx="11647244" cy="646331"/>
          </a:xfrm>
          <a:prstGeom prst="rect">
            <a:avLst/>
          </a:prstGeom>
          <a:noFill/>
        </p:spPr>
        <p:txBody>
          <a:bodyPr wrap="square" rtlCol="0">
            <a:spAutoFit/>
          </a:bodyPr>
          <a:lstStyle/>
          <a:p>
            <a:r>
              <a:rPr lang="en-US" sz="3600" b="1" dirty="0" err="1">
                <a:solidFill>
                  <a:srgbClr val="0000FF"/>
                </a:solidFill>
                <a:latin typeface="Times New Roman" panose="02020603050405020304" pitchFamily="18" charset="0"/>
                <a:cs typeface="Times New Roman" panose="02020603050405020304" pitchFamily="18" charset="0"/>
              </a:rPr>
              <a:t>Nêu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đỉnh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mỗi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mẫu</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16" name="Oval 15">
            <a:extLst>
              <a:ext uri="{FF2B5EF4-FFF2-40B4-BE49-F238E27FC236}">
                <a16:creationId xmlns:a16="http://schemas.microsoft.com/office/drawing/2014/main" id="{B5DD3ACD-09A7-77E6-7C89-C79BED5CBA45}"/>
              </a:ext>
            </a:extLst>
          </p:cNvPr>
          <p:cNvSpPr/>
          <p:nvPr/>
        </p:nvSpPr>
        <p:spPr>
          <a:xfrm>
            <a:off x="1924533" y="2238857"/>
            <a:ext cx="727386" cy="696212"/>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a:extLst>
              <a:ext uri="{FF2B5EF4-FFF2-40B4-BE49-F238E27FC236}">
                <a16:creationId xmlns:a16="http://schemas.microsoft.com/office/drawing/2014/main" id="{31E2C070-A5B1-DDB5-B49D-EBBA9F65E2FB}"/>
              </a:ext>
            </a:extLst>
          </p:cNvPr>
          <p:cNvSpPr txBox="1"/>
          <p:nvPr/>
        </p:nvSpPr>
        <p:spPr>
          <a:xfrm>
            <a:off x="1792410" y="2238855"/>
            <a:ext cx="861534" cy="646331"/>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p>
        </p:txBody>
      </p:sp>
      <p:sp>
        <p:nvSpPr>
          <p:cNvPr id="18" name="TextBox 17">
            <a:extLst>
              <a:ext uri="{FF2B5EF4-FFF2-40B4-BE49-F238E27FC236}">
                <a16:creationId xmlns:a16="http://schemas.microsoft.com/office/drawing/2014/main" id="{E287BC70-2447-8E8C-5F6E-5A6FF4998D05}"/>
              </a:ext>
            </a:extLst>
          </p:cNvPr>
          <p:cNvSpPr txBox="1"/>
          <p:nvPr/>
        </p:nvSpPr>
        <p:spPr>
          <a:xfrm>
            <a:off x="8976519" y="7162800"/>
            <a:ext cx="1562099"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D, E, G</a:t>
            </a:r>
          </a:p>
        </p:txBody>
      </p:sp>
      <p:sp>
        <p:nvSpPr>
          <p:cNvPr id="20" name="Rectangle 19">
            <a:extLst>
              <a:ext uri="{FF2B5EF4-FFF2-40B4-BE49-F238E27FC236}">
                <a16:creationId xmlns:a16="http://schemas.microsoft.com/office/drawing/2014/main" id="{97AB04F2-F8DD-0567-07CF-B88F18B1E62B}"/>
              </a:ext>
            </a:extLst>
          </p:cNvPr>
          <p:cNvSpPr/>
          <p:nvPr/>
        </p:nvSpPr>
        <p:spPr>
          <a:xfrm>
            <a:off x="11795919" y="7426137"/>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928208-6A44-BA50-AE75-AE54C264A5E1}"/>
              </a:ext>
            </a:extLst>
          </p:cNvPr>
          <p:cNvSpPr/>
          <p:nvPr/>
        </p:nvSpPr>
        <p:spPr>
          <a:xfrm>
            <a:off x="8366919" y="8001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DD9FCD-AF76-F876-33AB-ED4201117208}"/>
              </a:ext>
            </a:extLst>
          </p:cNvPr>
          <p:cNvSpPr/>
          <p:nvPr/>
        </p:nvSpPr>
        <p:spPr>
          <a:xfrm>
            <a:off x="11795919" y="8026694"/>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A97DAB0-34A2-FAED-F67C-A01C9FEF4F35}"/>
              </a:ext>
            </a:extLst>
          </p:cNvPr>
          <p:cNvSpPr txBox="1"/>
          <p:nvPr/>
        </p:nvSpPr>
        <p:spPr>
          <a:xfrm>
            <a:off x="8443119" y="7922195"/>
            <a:ext cx="2275634"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D</a:t>
            </a:r>
            <a:r>
              <a:rPr lang="vi-VN" b="1" dirty="0">
                <a:solidFill>
                  <a:srgbClr val="0000FF"/>
                </a:solidFill>
                <a:latin typeface="Times New Roman" panose="02020603050405020304" pitchFamily="18" charset="0"/>
                <a:cs typeface="Times New Roman" panose="02020603050405020304" pitchFamily="18" charset="0"/>
              </a:rPr>
              <a:t>G</a:t>
            </a:r>
            <a:r>
              <a:rPr lang="en-US" b="1" dirty="0">
                <a:solidFill>
                  <a:srgbClr val="0000FF"/>
                </a:solidFill>
                <a:latin typeface="Times New Roman" panose="02020603050405020304" pitchFamily="18" charset="0"/>
                <a:cs typeface="Times New Roman" panose="02020603050405020304" pitchFamily="18" charset="0"/>
              </a:rPr>
              <a:t> GE, ED</a:t>
            </a:r>
          </a:p>
        </p:txBody>
      </p:sp>
      <p:sp>
        <p:nvSpPr>
          <p:cNvPr id="24" name="TextBox 23">
            <a:extLst>
              <a:ext uri="{FF2B5EF4-FFF2-40B4-BE49-F238E27FC236}">
                <a16:creationId xmlns:a16="http://schemas.microsoft.com/office/drawing/2014/main" id="{78F011E5-0249-3210-4981-CF1CA1F96A17}"/>
              </a:ext>
            </a:extLst>
          </p:cNvPr>
          <p:cNvSpPr txBox="1"/>
          <p:nvPr/>
        </p:nvSpPr>
        <p:spPr>
          <a:xfrm>
            <a:off x="12481719" y="7162800"/>
            <a:ext cx="1805466"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 B, C, D</a:t>
            </a:r>
            <a:r>
              <a:rPr lang="vi-VN"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67E7A69-1980-EB4A-58BC-7872FEAFE32D}"/>
              </a:ext>
            </a:extLst>
          </p:cNvPr>
          <p:cNvSpPr txBox="1"/>
          <p:nvPr/>
        </p:nvSpPr>
        <p:spPr>
          <a:xfrm>
            <a:off x="11795919" y="7885942"/>
            <a:ext cx="3047999"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AB, BC, CD, DA</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692" t="28518" r="26849" b="61111"/>
          <a:stretch/>
        </p:blipFill>
        <p:spPr bwMode="auto">
          <a:xfrm>
            <a:off x="68003" y="36236"/>
            <a:ext cx="3574515" cy="17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6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1"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C243E5AF-CAC9-EE35-B7C1-B4516FA05999}"/>
              </a:ext>
            </a:extLst>
          </p:cNvPr>
          <p:cNvSpPr/>
          <p:nvPr/>
        </p:nvSpPr>
        <p:spPr>
          <a:xfrm>
            <a:off x="1585119" y="2133601"/>
            <a:ext cx="733513" cy="914399"/>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a:extLst>
              <a:ext uri="{FF2B5EF4-FFF2-40B4-BE49-F238E27FC236}">
                <a16:creationId xmlns:a16="http://schemas.microsoft.com/office/drawing/2014/main" id="{E8E9383F-6775-5510-6F05-692630B58684}"/>
              </a:ext>
            </a:extLst>
          </p:cNvPr>
          <p:cNvSpPr txBox="1"/>
          <p:nvPr/>
        </p:nvSpPr>
        <p:spPr>
          <a:xfrm>
            <a:off x="1737520" y="2133600"/>
            <a:ext cx="394024"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a:t>
            </a:r>
          </a:p>
        </p:txBody>
      </p:sp>
      <p:sp>
        <p:nvSpPr>
          <p:cNvPr id="27" name="TextBox 26">
            <a:extLst>
              <a:ext uri="{FF2B5EF4-FFF2-40B4-BE49-F238E27FC236}">
                <a16:creationId xmlns:a16="http://schemas.microsoft.com/office/drawing/2014/main" id="{C42E6274-E306-6D0A-FC74-685357AAA8A0}"/>
              </a:ext>
            </a:extLst>
          </p:cNvPr>
          <p:cNvSpPr txBox="1"/>
          <p:nvPr/>
        </p:nvSpPr>
        <p:spPr>
          <a:xfrm>
            <a:off x="2336745" y="1961728"/>
            <a:ext cx="12735774" cy="1261884"/>
          </a:xfrm>
          <a:prstGeom prst="rect">
            <a:avLst/>
          </a:prstGeom>
          <a:noFill/>
        </p:spPr>
        <p:txBody>
          <a:bodyPr wrap="square" rtlCol="0">
            <a:spAutoFit/>
          </a:bodyPr>
          <a:lstStyle/>
          <a:p>
            <a:r>
              <a:rPr lang="en-US" sz="3800" b="1" dirty="0" err="1">
                <a:solidFill>
                  <a:srgbClr val="0000FF"/>
                </a:solidFill>
                <a:latin typeface="Times New Roman" pitchFamily="18" charset="0"/>
                <a:cs typeface="Times New Roman" pitchFamily="18" charset="0"/>
              </a:rPr>
              <a:t>Nêu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tên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tam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tứ</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trong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dưới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đây</a:t>
            </a:r>
            <a:r>
              <a:rPr lang="en-US" sz="3800" b="1" dirty="0">
                <a:solidFill>
                  <a:srgbClr val="0000FF"/>
                </a:solidFill>
                <a:latin typeface="Times New Roman" pitchFamily="18" charset="0"/>
                <a:cs typeface="Times New Roman" pitchFamily="18" charset="0"/>
              </a:rPr>
              <a:t>.</a:t>
            </a:r>
          </a:p>
        </p:txBody>
      </p:sp>
      <p:pic>
        <p:nvPicPr>
          <p:cNvPr id="19" name="Picture 18">
            <a:extLst>
              <a:ext uri="{FF2B5EF4-FFF2-40B4-BE49-F238E27FC236}">
                <a16:creationId xmlns:a16="http://schemas.microsoft.com/office/drawing/2014/main" id="{F40FBCE7-CCCE-ECD6-ABF8-C709382581FA}"/>
              </a:ext>
            </a:extLst>
          </p:cNvPr>
          <p:cNvPicPr>
            <a:picLocks noChangeAspect="1"/>
          </p:cNvPicPr>
          <p:nvPr/>
        </p:nvPicPr>
        <p:blipFill>
          <a:blip r:embed="rId2"/>
          <a:stretch>
            <a:fillRect/>
          </a:stretch>
        </p:blipFill>
        <p:spPr>
          <a:xfrm>
            <a:off x="8443119" y="3655790"/>
            <a:ext cx="7590178" cy="4785775"/>
          </a:xfrm>
          <a:prstGeom prst="rect">
            <a:avLst/>
          </a:prstGeom>
        </p:spPr>
      </p:pic>
      <p:sp>
        <p:nvSpPr>
          <p:cNvPr id="20" name="TextBox 19">
            <a:extLst>
              <a:ext uri="{FF2B5EF4-FFF2-40B4-BE49-F238E27FC236}">
                <a16:creationId xmlns:a16="http://schemas.microsoft.com/office/drawing/2014/main" id="{11564762-1135-B99A-C7A1-9EC071B37322}"/>
              </a:ext>
            </a:extLst>
          </p:cNvPr>
          <p:cNvSpPr txBox="1"/>
          <p:nvPr/>
        </p:nvSpPr>
        <p:spPr>
          <a:xfrm>
            <a:off x="2499519" y="4572000"/>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tam giác: </a:t>
            </a:r>
          </a:p>
        </p:txBody>
      </p:sp>
      <p:sp>
        <p:nvSpPr>
          <p:cNvPr id="31" name="TextBox 30">
            <a:extLst>
              <a:ext uri="{FF2B5EF4-FFF2-40B4-BE49-F238E27FC236}">
                <a16:creationId xmlns:a16="http://schemas.microsoft.com/office/drawing/2014/main" id="{C2F9EAF2-D2AB-AB71-3119-5616B4CBE941}"/>
              </a:ext>
            </a:extLst>
          </p:cNvPr>
          <p:cNvSpPr txBox="1"/>
          <p:nvPr/>
        </p:nvSpPr>
        <p:spPr>
          <a:xfrm>
            <a:off x="2499519" y="6294339"/>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tứ giác: </a:t>
            </a:r>
          </a:p>
        </p:txBody>
      </p:sp>
      <p:sp>
        <p:nvSpPr>
          <p:cNvPr id="21" name="TextBox 20">
            <a:extLst>
              <a:ext uri="{FF2B5EF4-FFF2-40B4-BE49-F238E27FC236}">
                <a16:creationId xmlns:a16="http://schemas.microsoft.com/office/drawing/2014/main" id="{A3200BF9-8938-0569-D1E6-D96BA0D71EA3}"/>
              </a:ext>
            </a:extLst>
          </p:cNvPr>
          <p:cNvSpPr txBox="1"/>
          <p:nvPr/>
        </p:nvSpPr>
        <p:spPr>
          <a:xfrm>
            <a:off x="2892606" y="5334000"/>
            <a:ext cx="1283313"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ACD, </a:t>
            </a:r>
          </a:p>
        </p:txBody>
      </p:sp>
      <p:cxnSp>
        <p:nvCxnSpPr>
          <p:cNvPr id="35" name="Straight Connector 34">
            <a:extLst>
              <a:ext uri="{FF2B5EF4-FFF2-40B4-BE49-F238E27FC236}">
                <a16:creationId xmlns:a16="http://schemas.microsoft.com/office/drawing/2014/main" id="{5443EE9E-F178-9E67-342F-D37804A0D172}"/>
              </a:ext>
            </a:extLst>
          </p:cNvPr>
          <p:cNvCxnSpPr>
            <a:cxnSpLocks/>
          </p:cNvCxnSpPr>
          <p:nvPr/>
        </p:nvCxnSpPr>
        <p:spPr>
          <a:xfrm flipH="1">
            <a:off x="9226693" y="4267200"/>
            <a:ext cx="588026"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F70EF1-6858-3AC6-C155-FB924B22AF45}"/>
              </a:ext>
            </a:extLst>
          </p:cNvPr>
          <p:cNvCxnSpPr>
            <a:cxnSpLocks/>
          </p:cNvCxnSpPr>
          <p:nvPr/>
        </p:nvCxnSpPr>
        <p:spPr>
          <a:xfrm>
            <a:off x="9814719" y="4267200"/>
            <a:ext cx="2423489"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A1F5B0-851C-694B-787D-9C6D7739D4D1}"/>
              </a:ext>
            </a:extLst>
          </p:cNvPr>
          <p:cNvCxnSpPr>
            <a:cxnSpLocks/>
          </p:cNvCxnSpPr>
          <p:nvPr/>
        </p:nvCxnSpPr>
        <p:spPr>
          <a:xfrm>
            <a:off x="9226693"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43EF3-AFBD-DE12-8B0F-FC33F5898671}"/>
              </a:ext>
            </a:extLst>
          </p:cNvPr>
          <p:cNvCxnSpPr>
            <a:cxnSpLocks/>
          </p:cNvCxnSpPr>
          <p:nvPr/>
        </p:nvCxnSpPr>
        <p:spPr>
          <a:xfrm flipH="1">
            <a:off x="12329319" y="4267200"/>
            <a:ext cx="2362200"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97237E-7B9E-906E-3BFA-C4E31023EDC0}"/>
              </a:ext>
            </a:extLst>
          </p:cNvPr>
          <p:cNvCxnSpPr>
            <a:cxnSpLocks/>
          </p:cNvCxnSpPr>
          <p:nvPr/>
        </p:nvCxnSpPr>
        <p:spPr>
          <a:xfrm flipH="1">
            <a:off x="9814719" y="4267199"/>
            <a:ext cx="4870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F9FA1F-B68C-2E49-3F5B-1AEDF8B08191}"/>
              </a:ext>
            </a:extLst>
          </p:cNvPr>
          <p:cNvCxnSpPr>
            <a:cxnSpLocks/>
          </p:cNvCxnSpPr>
          <p:nvPr/>
        </p:nvCxnSpPr>
        <p:spPr>
          <a:xfrm>
            <a:off x="12329319"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8FA90A-1925-AF05-3D01-E03382DCCDC4}"/>
              </a:ext>
            </a:extLst>
          </p:cNvPr>
          <p:cNvCxnSpPr>
            <a:cxnSpLocks/>
          </p:cNvCxnSpPr>
          <p:nvPr/>
        </p:nvCxnSpPr>
        <p:spPr>
          <a:xfrm>
            <a:off x="14709632" y="4228542"/>
            <a:ext cx="590724" cy="33401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B1FBEF9-8C44-2940-3AF5-4B5C5DF2F5A3}"/>
              </a:ext>
            </a:extLst>
          </p:cNvPr>
          <p:cNvSpPr txBox="1"/>
          <p:nvPr/>
        </p:nvSpPr>
        <p:spPr>
          <a:xfrm>
            <a:off x="5133057" y="5335613"/>
            <a:ext cx="1176462"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BEC</a:t>
            </a:r>
          </a:p>
        </p:txBody>
      </p:sp>
      <p:sp>
        <p:nvSpPr>
          <p:cNvPr id="69" name="TextBox 68">
            <a:extLst>
              <a:ext uri="{FF2B5EF4-FFF2-40B4-BE49-F238E27FC236}">
                <a16:creationId xmlns:a16="http://schemas.microsoft.com/office/drawing/2014/main" id="{D5A3D0B5-66DE-56B4-2DBB-3F62D00CA4DC}"/>
              </a:ext>
            </a:extLst>
          </p:cNvPr>
          <p:cNvSpPr txBox="1"/>
          <p:nvPr/>
        </p:nvSpPr>
        <p:spPr>
          <a:xfrm>
            <a:off x="4040778" y="5334000"/>
            <a:ext cx="1278141"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 </a:t>
            </a:r>
          </a:p>
        </p:txBody>
      </p:sp>
      <p:sp>
        <p:nvSpPr>
          <p:cNvPr id="70" name="TextBox 69">
            <a:extLst>
              <a:ext uri="{FF2B5EF4-FFF2-40B4-BE49-F238E27FC236}">
                <a16:creationId xmlns:a16="http://schemas.microsoft.com/office/drawing/2014/main" id="{EAB157CF-A0AA-73B2-8141-0B32EBA7CCE9}"/>
              </a:ext>
            </a:extLst>
          </p:cNvPr>
          <p:cNvSpPr txBox="1"/>
          <p:nvPr/>
        </p:nvSpPr>
        <p:spPr>
          <a:xfrm>
            <a:off x="2550767" y="6909892"/>
            <a:ext cx="162515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ABCD, </a:t>
            </a:r>
          </a:p>
        </p:txBody>
      </p:sp>
      <p:sp>
        <p:nvSpPr>
          <p:cNvPr id="71" name="TextBox 70">
            <a:extLst>
              <a:ext uri="{FF2B5EF4-FFF2-40B4-BE49-F238E27FC236}">
                <a16:creationId xmlns:a16="http://schemas.microsoft.com/office/drawing/2014/main" id="{5F32BEDD-0C25-A505-F1DD-2A11E4D81B7A}"/>
              </a:ext>
            </a:extLst>
          </p:cNvPr>
          <p:cNvSpPr txBox="1"/>
          <p:nvPr/>
        </p:nvSpPr>
        <p:spPr>
          <a:xfrm>
            <a:off x="5519549" y="6956058"/>
            <a:ext cx="146224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ABED</a:t>
            </a:r>
          </a:p>
        </p:txBody>
      </p:sp>
      <p:sp>
        <p:nvSpPr>
          <p:cNvPr id="72" name="TextBox 71">
            <a:extLst>
              <a:ext uri="{FF2B5EF4-FFF2-40B4-BE49-F238E27FC236}">
                <a16:creationId xmlns:a16="http://schemas.microsoft.com/office/drawing/2014/main" id="{142BC559-0E1F-A6DE-5C31-3C2582EC6998}"/>
              </a:ext>
            </a:extLst>
          </p:cNvPr>
          <p:cNvSpPr txBox="1"/>
          <p:nvPr/>
        </p:nvSpPr>
        <p:spPr>
          <a:xfrm>
            <a:off x="4031721" y="6930097"/>
            <a:ext cx="1547133"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ABEC, </a:t>
            </a:r>
          </a:p>
        </p:txBody>
      </p:sp>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127391" y="316458"/>
            <a:ext cx="3057928" cy="130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4" presetClass="exit" presetSubtype="10" fill="hold" nodeType="withEffect">
                                  <p:stCondLst>
                                    <p:cond delay="0"/>
                                  </p:stCondLst>
                                  <p:childTnLst>
                                    <p:animEffect transition="out" filter="randombar(horizontal)">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4" presetClass="exit" presetSubtype="10" fill="hold" nodeType="withEffect">
                                  <p:stCondLst>
                                    <p:cond delay="0"/>
                                  </p:stCondLst>
                                  <p:childTnLst>
                                    <p:animEffect transition="out" filter="randombar(horizontal)">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53"/>
                                        </p:tgtEl>
                                      </p:cBhvr>
                                    </p:animEffect>
                                    <p:set>
                                      <p:cBhvr>
                                        <p:cTn id="113" dur="1" fill="hold">
                                          <p:stCondLst>
                                            <p:cond delay="499"/>
                                          </p:stCondLst>
                                        </p:cTn>
                                        <p:tgtEl>
                                          <p:spTgt spid="53"/>
                                        </p:tgtEl>
                                        <p:attrNameLst>
                                          <p:attrName>style.visibility</p:attrName>
                                        </p:attrNameLst>
                                      </p:cBhvr>
                                      <p:to>
                                        <p:strVal val="hidden"/>
                                      </p:to>
                                    </p:set>
                                  </p:childTnLst>
                                </p:cTn>
                              </p:par>
                              <p:par>
                                <p:cTn id="114" presetID="14" presetClass="exit" presetSubtype="10" fill="hold" nodeType="withEffect">
                                  <p:stCondLst>
                                    <p:cond delay="0"/>
                                  </p:stCondLst>
                                  <p:childTnLst>
                                    <p:animEffect transition="out" filter="randombar(horizontal)">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nodeType="click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14" presetClass="exit" presetSubtype="10" fill="hold" nodeType="withEffect">
                                  <p:stCondLst>
                                    <p:cond delay="0"/>
                                  </p:stCondLst>
                                  <p:childTnLst>
                                    <p:animEffect transition="out" filter="randombar(horizontal)">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par>
                                <p:cTn id="163" presetID="10" presetClass="entr" presetSubtype="0"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par>
                                <p:cTn id="166" presetID="10" presetClass="entr" presetSubtype="0" fill="hold"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500"/>
                                        <p:tgtEl>
                                          <p:spTgt spid="57"/>
                                        </p:tgtEl>
                                      </p:cBhvr>
                                    </p:animEffect>
                                  </p:childTnLst>
                                </p:cTn>
                              </p:par>
                              <p:par>
                                <p:cTn id="169" presetID="10"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xit" presetSubtype="10" fill="hold" nodeType="clickEffect">
                                  <p:stCondLst>
                                    <p:cond delay="0"/>
                                  </p:stCondLst>
                                  <p:childTnLst>
                                    <p:animEffect transition="out" filter="randombar(horizontal)">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4" presetClass="exit" presetSubtype="10" fill="hold" nodeType="withEffect">
                                  <p:stCondLst>
                                    <p:cond delay="0"/>
                                  </p:stCondLst>
                                  <p:childTnLst>
                                    <p:animEffect transition="out" filter="randombar(horizontal)">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4" presetClass="exit" presetSubtype="10" fill="hold" nodeType="withEffect">
                                  <p:stCondLst>
                                    <p:cond delay="0"/>
                                  </p:stCondLst>
                                  <p:childTnLst>
                                    <p:animEffect transition="out" filter="randombar(horizontal)">
                                      <p:cBhvr>
                                        <p:cTn id="186" dur="500"/>
                                        <p:tgtEl>
                                          <p:spTgt spid="53"/>
                                        </p:tgtEl>
                                      </p:cBhvr>
                                    </p:animEffect>
                                    <p:set>
                                      <p:cBhvr>
                                        <p:cTn id="187" dur="1" fill="hold">
                                          <p:stCondLst>
                                            <p:cond delay="499"/>
                                          </p:stCondLst>
                                        </p:cTn>
                                        <p:tgtEl>
                                          <p:spTgt spid="53"/>
                                        </p:tgtEl>
                                        <p:attrNameLst>
                                          <p:attrName>style.visibility</p:attrName>
                                        </p:attrNameLst>
                                      </p:cBhvr>
                                      <p:to>
                                        <p:strVal val="hidden"/>
                                      </p:to>
                                    </p:set>
                                  </p:childTnLst>
                                </p:cTn>
                              </p:par>
                              <p:par>
                                <p:cTn id="188" presetID="14" presetClass="exit" presetSubtype="10" fill="hold" nodeType="with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par>
                                <p:cTn id="191" presetID="14" presetClass="exit" presetSubtype="10" fill="hold" nodeType="withEffect">
                                  <p:stCondLst>
                                    <p:cond delay="0"/>
                                  </p:stCondLst>
                                  <p:childTnLst>
                                    <p:animEffect transition="out" filter="randombar(horizontal)">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A06E7E-4D5B-47B9-3D61-D755D2190832}"/>
              </a:ext>
            </a:extLst>
          </p:cNvPr>
          <p:cNvSpPr/>
          <p:nvPr/>
        </p:nvSpPr>
        <p:spPr>
          <a:xfrm>
            <a:off x="1591246" y="2286001"/>
            <a:ext cx="914476" cy="1001912"/>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D5CBB72F-0673-059B-DE91-3CA6C3B0B6C6}"/>
              </a:ext>
            </a:extLst>
          </p:cNvPr>
          <p:cNvSpPr txBox="1"/>
          <p:nvPr/>
        </p:nvSpPr>
        <p:spPr>
          <a:xfrm>
            <a:off x="1778336" y="2286002"/>
            <a:ext cx="72738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a:t>
            </a:r>
          </a:p>
        </p:txBody>
      </p:sp>
      <p:sp>
        <p:nvSpPr>
          <p:cNvPr id="11" name="TextBox 10">
            <a:extLst>
              <a:ext uri="{FF2B5EF4-FFF2-40B4-BE49-F238E27FC236}">
                <a16:creationId xmlns:a16="http://schemas.microsoft.com/office/drawing/2014/main" id="{77A2A5E2-4677-F1CB-5C4C-76A4605BA914}"/>
              </a:ext>
            </a:extLst>
          </p:cNvPr>
          <p:cNvSpPr txBox="1"/>
          <p:nvPr/>
        </p:nvSpPr>
        <p:spPr>
          <a:xfrm>
            <a:off x="2505722" y="2122712"/>
            <a:ext cx="13633597"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Mai đánh dấu một số điểm trên tờ giấy( như hình vẽ). Qua hai điểm trong các điểm đã đánh dấu, Mai có thể cắt tờ giấy theo đoạn thẳng nào để được:</a:t>
            </a:r>
          </a:p>
        </p:txBody>
      </p:sp>
      <p:pic>
        <p:nvPicPr>
          <p:cNvPr id="8" name="Picture 7">
            <a:extLst>
              <a:ext uri="{FF2B5EF4-FFF2-40B4-BE49-F238E27FC236}">
                <a16:creationId xmlns:a16="http://schemas.microsoft.com/office/drawing/2014/main" id="{5BAD9ECB-2006-16A8-8055-7B3FDCC3FEAC}"/>
              </a:ext>
            </a:extLst>
          </p:cNvPr>
          <p:cNvPicPr>
            <a:picLocks noChangeAspect="1"/>
          </p:cNvPicPr>
          <p:nvPr/>
        </p:nvPicPr>
        <p:blipFill rotWithShape="1">
          <a:blip r:embed="rId2"/>
          <a:srcRect l="7441" t="45546" r="46978" b="6384"/>
          <a:stretch/>
        </p:blipFill>
        <p:spPr>
          <a:xfrm>
            <a:off x="9692910" y="4703801"/>
            <a:ext cx="5069712" cy="3549879"/>
          </a:xfrm>
          <a:prstGeom prst="rect">
            <a:avLst/>
          </a:prstGeom>
        </p:spPr>
      </p:pic>
      <p:sp>
        <p:nvSpPr>
          <p:cNvPr id="13" name="TextBox 12">
            <a:extLst>
              <a:ext uri="{FF2B5EF4-FFF2-40B4-BE49-F238E27FC236}">
                <a16:creationId xmlns:a16="http://schemas.microsoft.com/office/drawing/2014/main" id="{CF6E1339-8D24-DE71-99E7-C6296CA603E4}"/>
              </a:ext>
            </a:extLst>
          </p:cNvPr>
          <p:cNvSpPr txBox="1"/>
          <p:nvPr/>
        </p:nvSpPr>
        <p:spPr>
          <a:xfrm>
            <a:off x="2542887" y="5167592"/>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 2 hình tứ giác?</a:t>
            </a:r>
          </a:p>
        </p:txBody>
      </p:sp>
      <p:sp>
        <p:nvSpPr>
          <p:cNvPr id="16" name="TextBox 15">
            <a:extLst>
              <a:ext uri="{FF2B5EF4-FFF2-40B4-BE49-F238E27FC236}">
                <a16:creationId xmlns:a16="http://schemas.microsoft.com/office/drawing/2014/main" id="{893D5557-0853-759F-5351-1ECC72F0FC6A}"/>
              </a:ext>
            </a:extLst>
          </p:cNvPr>
          <p:cNvSpPr txBox="1"/>
          <p:nvPr/>
        </p:nvSpPr>
        <p:spPr>
          <a:xfrm>
            <a:off x="2162133" y="7088476"/>
            <a:ext cx="7343688"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 1 hình tam giác và 1 hình tứ giác?</a:t>
            </a:r>
          </a:p>
        </p:txBody>
      </p:sp>
      <p:cxnSp>
        <p:nvCxnSpPr>
          <p:cNvPr id="20" name="Straight Connector 19">
            <a:extLst>
              <a:ext uri="{FF2B5EF4-FFF2-40B4-BE49-F238E27FC236}">
                <a16:creationId xmlns:a16="http://schemas.microsoft.com/office/drawing/2014/main" id="{BC6D6768-D839-2E68-CAF6-720631848C2A}"/>
              </a:ext>
            </a:extLst>
          </p:cNvPr>
          <p:cNvCxnSpPr>
            <a:cxnSpLocks/>
          </p:cNvCxnSpPr>
          <p:nvPr/>
        </p:nvCxnSpPr>
        <p:spPr>
          <a:xfrm flipH="1">
            <a:off x="11491119" y="5167592"/>
            <a:ext cx="1600200" cy="24542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A57A8B6-4DB9-FEBD-31D8-F5E339DAC280}"/>
              </a:ext>
            </a:extLst>
          </p:cNvPr>
          <p:cNvSpPr txBox="1"/>
          <p:nvPr/>
        </p:nvSpPr>
        <p:spPr>
          <a:xfrm>
            <a:off x="2708846" y="5846217"/>
            <a:ext cx="4278379" cy="615553"/>
          </a:xfrm>
          <a:prstGeom prst="rect">
            <a:avLst/>
          </a:prstGeom>
          <a:noFill/>
        </p:spPr>
        <p:txBody>
          <a:bodyPr wrap="square" rtlCol="0">
            <a:spAutoFit/>
          </a:bodyPr>
          <a:lstStyle/>
          <a:p>
            <a:r>
              <a:rPr lang="en-US" sz="3400" b="1" dirty="0" err="1">
                <a:solidFill>
                  <a:srgbClr val="0000FF"/>
                </a:solidFill>
                <a:latin typeface="Times New Roman" panose="02020603050405020304" pitchFamily="18" charset="0"/>
                <a:cs typeface="Times New Roman" panose="02020603050405020304" pitchFamily="18" charset="0"/>
              </a:rPr>
              <a:t>Cắt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a:solidFill>
                  <a:srgbClr val="0000FF"/>
                </a:solidFill>
                <a:latin typeface="Times New Roman" panose="02020603050405020304" pitchFamily="18" charset="0"/>
                <a:cs typeface="Times New Roman" panose="02020603050405020304" pitchFamily="18" charset="0"/>
              </a:rPr>
              <a:t>đoạn</a:t>
            </a:r>
            <a:r>
              <a:rPr lang="en-US" sz="3400" b="1" dirty="0">
                <a:solidFill>
                  <a:srgbClr val="0000FF"/>
                </a:solidFill>
                <a:latin typeface="Times New Roman" panose="02020603050405020304" pitchFamily="18" charset="0"/>
                <a:cs typeface="Times New Roman" panose="02020603050405020304" pitchFamily="18" charset="0"/>
              </a:rPr>
              <a:t> MN:</a:t>
            </a:r>
          </a:p>
        </p:txBody>
      </p:sp>
      <p:sp>
        <p:nvSpPr>
          <p:cNvPr id="48" name="TextBox 47">
            <a:extLst>
              <a:ext uri="{FF2B5EF4-FFF2-40B4-BE49-F238E27FC236}">
                <a16:creationId xmlns:a16="http://schemas.microsoft.com/office/drawing/2014/main" id="{8043F8B9-AB9B-5B7D-06F6-D8E3DC905DF8}"/>
              </a:ext>
            </a:extLst>
          </p:cNvPr>
          <p:cNvSpPr txBox="1"/>
          <p:nvPr/>
        </p:nvSpPr>
        <p:spPr>
          <a:xfrm>
            <a:off x="2714842" y="7684294"/>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AN:</a:t>
            </a:r>
          </a:p>
        </p:txBody>
      </p:sp>
      <p:sp>
        <p:nvSpPr>
          <p:cNvPr id="52" name="TextBox 51">
            <a:extLst>
              <a:ext uri="{FF2B5EF4-FFF2-40B4-BE49-F238E27FC236}">
                <a16:creationId xmlns:a16="http://schemas.microsoft.com/office/drawing/2014/main" id="{3A5DCE48-BDA0-9644-FAF4-9BA3E8D5F66C}"/>
              </a:ext>
            </a:extLst>
          </p:cNvPr>
          <p:cNvSpPr txBox="1"/>
          <p:nvPr/>
        </p:nvSpPr>
        <p:spPr>
          <a:xfrm>
            <a:off x="2881778" y="6405735"/>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AMND; MBCN</a:t>
            </a:r>
          </a:p>
        </p:txBody>
      </p:sp>
      <p:sp>
        <p:nvSpPr>
          <p:cNvPr id="64" name="TextBox 63">
            <a:extLst>
              <a:ext uri="{FF2B5EF4-FFF2-40B4-BE49-F238E27FC236}">
                <a16:creationId xmlns:a16="http://schemas.microsoft.com/office/drawing/2014/main" id="{5C158E78-DF7A-C525-9B29-36AAB94D4249}"/>
              </a:ext>
            </a:extLst>
          </p:cNvPr>
          <p:cNvSpPr txBox="1"/>
          <p:nvPr/>
        </p:nvSpPr>
        <p:spPr>
          <a:xfrm>
            <a:off x="2927382" y="8299847"/>
            <a:ext cx="4278379"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AND; ABCN</a:t>
            </a:r>
          </a:p>
        </p:txBody>
      </p:sp>
      <p:cxnSp>
        <p:nvCxnSpPr>
          <p:cNvPr id="69" name="Straight Connector 68">
            <a:extLst>
              <a:ext uri="{FF2B5EF4-FFF2-40B4-BE49-F238E27FC236}">
                <a16:creationId xmlns:a16="http://schemas.microsoft.com/office/drawing/2014/main" id="{DF0867B4-B0E2-CA64-AC6F-54CC96226F47}"/>
              </a:ext>
            </a:extLst>
          </p:cNvPr>
          <p:cNvCxnSpPr>
            <a:cxnSpLocks/>
          </p:cNvCxnSpPr>
          <p:nvPr/>
        </p:nvCxnSpPr>
        <p:spPr>
          <a:xfrm>
            <a:off x="10160548" y="5167592"/>
            <a:ext cx="1309764" cy="246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975518" y="381002"/>
            <a:ext cx="2895601" cy="105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50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3234</TotalTime>
  <Words>281</Words>
  <Application>Microsoft Office PowerPoint</Application>
  <PresentationFormat>Custom</PresentationFormat>
  <Paragraphs>49</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Arial-Rounded</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Thị Diễm</cp:lastModifiedBy>
  <cp:revision>108</cp:revision>
  <dcterms:created xsi:type="dcterms:W3CDTF">2022-07-10T01:37:20Z</dcterms:created>
  <dcterms:modified xsi:type="dcterms:W3CDTF">2024-10-25T07:29:39Z</dcterms:modified>
</cp:coreProperties>
</file>