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90" r:id="rId3"/>
    <p:sldMasterId id="2147483702" r:id="rId4"/>
  </p:sldMasterIdLst>
  <p:notesMasterIdLst>
    <p:notesMasterId r:id="rId25"/>
  </p:notesMasterIdLst>
  <p:sldIdLst>
    <p:sldId id="282" r:id="rId5"/>
    <p:sldId id="2007577285" r:id="rId6"/>
    <p:sldId id="2007577275" r:id="rId7"/>
    <p:sldId id="2007577300" r:id="rId8"/>
    <p:sldId id="2007577301" r:id="rId9"/>
    <p:sldId id="2007577303" r:id="rId10"/>
    <p:sldId id="257" r:id="rId11"/>
    <p:sldId id="259" r:id="rId12"/>
    <p:sldId id="2007577302" r:id="rId13"/>
    <p:sldId id="260" r:id="rId14"/>
    <p:sldId id="2007577304" r:id="rId15"/>
    <p:sldId id="366" r:id="rId16"/>
    <p:sldId id="2007577306" r:id="rId17"/>
    <p:sldId id="2007577307" r:id="rId18"/>
    <p:sldId id="2007577305" r:id="rId19"/>
    <p:sldId id="2007577308" r:id="rId20"/>
    <p:sldId id="4454" r:id="rId21"/>
    <p:sldId id="369" r:id="rId22"/>
    <p:sldId id="2007577309" r:id="rId23"/>
    <p:sldId id="20075773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10/30/2024</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2024/10/30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7CEA20FD-4FE3-BD74-5C15-1C4D28A5B0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5501" y="380999"/>
            <a:ext cx="1743075" cy="1743075"/>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xmlns="" id="{706FD9F0-6783-DC49-8E48-E1FA0E112EC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28826" y="380999"/>
            <a:ext cx="1762125" cy="1762125"/>
          </a:xfrm>
          <a:prstGeom prst="rect">
            <a:avLst/>
          </a:prstGeom>
        </p:spPr>
      </p:pic>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xmlns=""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3.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emf"/><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xmlns=""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xmlns=""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xmlns=""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xmlns=""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xmlns=""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xmlns=""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xmlns=""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xmlns="" id="{8DC10C28-31DB-FC60-5FAD-2CDFBBD80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xmlns=""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xmlns=""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xmlns=""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xmlns=""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xmlns=""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xmlns=""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xmlns=""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xmlns=""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xmlns=""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xmlns=""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xmlns=""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xmlns=""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xmlns=""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xmlns=""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xmlns=""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xmlns=""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xmlns=""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xmlns=""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xmlns=""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xmlns=""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xmlns=""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xmlns=""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xmlns=""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xmlns=""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xmlns=""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xmlns=""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xmlns=""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xmlns=""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xmlns=""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xmlns=""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xmlns=""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xmlns="" id="{53C55B3D-2300-1139-D8A6-F37F7556A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xmlns=""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xmlns=""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xmlns=""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xmlns=""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358</Words>
  <Application>Microsoft Office PowerPoint</Application>
  <PresentationFormat>Custom</PresentationFormat>
  <Paragraphs>23</Paragraphs>
  <Slides>20</Slides>
  <Notes>2</Notes>
  <HiddenSlides>0</HiddenSlides>
  <MMClips>1</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主题​​</vt:lpstr>
      <vt:lpstr>Office 主题</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ADMINHP</cp:lastModifiedBy>
  <cp:revision>31</cp:revision>
  <dcterms:created xsi:type="dcterms:W3CDTF">2023-08-09T03:47:40Z</dcterms:created>
  <dcterms:modified xsi:type="dcterms:W3CDTF">2024-10-30T07:22:06Z</dcterms:modified>
</cp:coreProperties>
</file>