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344" r:id="rId3"/>
    <p:sldId id="259" r:id="rId4"/>
    <p:sldId id="346" r:id="rId5"/>
    <p:sldId id="354" r:id="rId6"/>
    <p:sldId id="347" r:id="rId7"/>
    <p:sldId id="350" r:id="rId8"/>
    <p:sldId id="348" r:id="rId9"/>
    <p:sldId id="351" r:id="rId10"/>
    <p:sldId id="284" r:id="rId11"/>
    <p:sldId id="352" r:id="rId12"/>
    <p:sldId id="353" r:id="rId13"/>
    <p:sldId id="345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86153-E1BC-4FC6-924E-92829D7BD27F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E63B6-9A6C-443C-9D91-C92FE44C134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08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9754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AED24-6A59-4815-2AF7-412C5347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86D10-3D25-F0B0-77C7-5CC8E5FAC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81192-CACE-60FE-7FED-8F6F13536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4934-9BE6-4037-2DD7-50B90B823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909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F00D5-E0F7-8B08-9E6B-3E1A1080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7424C-013C-4C83-4DB5-BD276E615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59EC2D-5EE8-92BA-64C3-492B79E8B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1510D-F35E-6AE4-28CA-333660A88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63B6-9A6C-443C-9D91-C92FE44C134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38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0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1F5E-59B6-7015-F000-2310F825C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A1544-BC79-D4B1-79A4-1C8B8D09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1CD9-EB09-9238-931B-6B405763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9AC9-2D9E-DCD7-AE89-A691C5AE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717E-077E-BBFD-F888-12504B30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11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5095-45FD-CDDE-401B-192D7DC2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1776F-E5C4-4BD2-C76A-B48D04B6A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2B8C-4472-EE1A-74F8-C68E7AF6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0C484-6797-4005-3BB3-35DE73A3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2F983-46EC-98D0-51B9-0675383B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03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2333EE-902D-9575-B703-65C78EEAA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138C7-FFF6-3D90-AC50-6493DCC3E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B4C76-12CC-A6F2-99B2-BAA05D3F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E03FB-E234-B0E3-B41E-6AE58650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812FC-44EF-0778-1468-FD244B15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67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0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C308-20D5-3EC8-1BD5-90304C0B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EEF4A-72EE-03EE-846C-D8F849B9F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48CD0-4606-876E-1277-B5905F94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515BB-492C-CEB4-2138-CE0A7CCA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D3FEC-FCED-C7C2-0566-07476F14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40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CB40-054D-2F06-3100-0B3FD67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7CEE8-2639-324D-ABCC-2D939F109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A3005-7611-BE57-AF28-1B91126F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636D1-1BD2-825E-3710-C6C9E115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D23D9-B739-3F09-92EE-9FA06308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64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5FD7-5252-B78E-AC82-1F4BFBCE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1C735-422D-26E7-217A-919340A7B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E4155-59C7-4BB2-C81E-6BF12A7BF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EB68-940C-CE30-863A-22556DB41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E569E-4BF5-07D2-5808-BDE4786E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B8066-6B19-F68F-78CE-8F415B7C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35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C0DF-3AA1-519E-865B-6D203FE7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58664-2D01-15FF-A840-0A8C6C0A9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93972-E8C3-6293-E9F6-4F37566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73656-3B2E-DB80-859C-E0B9BC80D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640F8-EE62-D324-400C-DB0091DFB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074016-39F3-0026-2FB1-29BC0066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353E4-94A6-DDF3-512C-596A578C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5C6F2-A389-65A2-0F3D-47F96D9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13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D1990-D9B5-54EF-5285-742170E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8ADC-923F-2343-0C7D-8504563B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E00E4-ED87-D192-59A5-B6EA70C1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36CA6-C101-0D12-1285-22697189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79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A6539-4063-9534-6305-89F44643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73356-7100-6994-871F-92FABBEF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6D7AD-EB1C-6810-7943-D025601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949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2CAA-8046-3FC4-E149-D39B8F0C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D327-92F1-0F55-C29F-A8F63E2FC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7EA89-1F22-1859-C92C-2872AD9EE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B9627-17AE-019B-ED64-1BBE1D91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A9DAB-E907-B01F-E61D-A21ADCE9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4BBDC-2AEB-B0E9-64FB-E65A2E51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745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FB1C5-116A-B1DD-FD7B-C3B40917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589C2-FE05-2590-BA6B-710780647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A14D9-568A-CDD0-D614-95AD1B018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D22F9-38B0-56AD-77D4-BAC40935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1A63B-80D0-CEB4-2105-B3A89AB8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76E03-6E8D-E3BB-FD0B-8C24C681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0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A8C2D-F889-4A4A-EF56-F07069C4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1094A-569B-C51F-51CC-B47A331BC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407C3-CD4E-3716-8A1F-0B0BD9CD8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885B9-3976-4C6F-8EC5-4109C96B8D90}" type="datetimeFigureOut">
              <a:rPr lang="vi-VN" smtClean="0"/>
              <a:t>28/10/2024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E2F7E-03B4-DC3A-6DA3-F035B4C4E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CC253-0041-F3BF-8D7C-4505F41DF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1CB46-AA64-4021-978E-641A44443A9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39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ctrTitle" idx="4294967295"/>
          </p:nvPr>
        </p:nvSpPr>
        <p:spPr>
          <a:xfrm>
            <a:off x="1841831" y="228141"/>
            <a:ext cx="8942283" cy="8301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TRƯỜNG TIỂU HỌC HÙNG THẮNG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4294967295"/>
          </p:nvPr>
        </p:nvSpPr>
        <p:spPr>
          <a:xfrm>
            <a:off x="6221500" y="4447140"/>
            <a:ext cx="5360800" cy="10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Bring the attention of your audience over a key concept using icons or illustrations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fld id="{00000000-1234-1234-1234-123412341234}" type="slidenum">
              <a:rPr lang="en"/>
              <a:pPr algn="l"/>
              <a:t>1</a:t>
            </a:fld>
            <a:endParaRPr/>
          </a:p>
        </p:txBody>
      </p:sp>
      <p:grpSp>
        <p:nvGrpSpPr>
          <p:cNvPr id="154" name="Google Shape;154;p20"/>
          <p:cNvGrpSpPr/>
          <p:nvPr/>
        </p:nvGrpSpPr>
        <p:grpSpPr>
          <a:xfrm>
            <a:off x="296420" y="3176815"/>
            <a:ext cx="1890108" cy="1841012"/>
            <a:chOff x="5926225" y="921350"/>
            <a:chExt cx="517800" cy="504350"/>
          </a:xfrm>
        </p:grpSpPr>
        <p:sp>
          <p:nvSpPr>
            <p:cNvPr id="155" name="Google Shape;155;p20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7" name="Google Shape;157;p20"/>
          <p:cNvSpPr/>
          <p:nvPr/>
        </p:nvSpPr>
        <p:spPr>
          <a:xfrm>
            <a:off x="9839060" y="-71018"/>
            <a:ext cx="1890107" cy="106769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8" name="Google Shape;158;p20"/>
          <p:cNvGrpSpPr/>
          <p:nvPr/>
        </p:nvGrpSpPr>
        <p:grpSpPr>
          <a:xfrm>
            <a:off x="467411" y="4941196"/>
            <a:ext cx="1504761" cy="1961352"/>
            <a:chOff x="2624850" y="4296000"/>
            <a:chExt cx="380400" cy="495825"/>
          </a:xfrm>
        </p:grpSpPr>
        <p:sp>
          <p:nvSpPr>
            <p:cNvPr id="159" name="Google Shape;159;p20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3" name="Google Shape;163;p20"/>
          <p:cNvSpPr/>
          <p:nvPr/>
        </p:nvSpPr>
        <p:spPr>
          <a:xfrm>
            <a:off x="927708" y="207598"/>
            <a:ext cx="928927" cy="52478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9BF9C3-12DC-5069-301B-7F897CF4B768}"/>
              </a:ext>
            </a:extLst>
          </p:cNvPr>
          <p:cNvSpPr/>
          <p:nvPr/>
        </p:nvSpPr>
        <p:spPr>
          <a:xfrm>
            <a:off x="2186528" y="1843789"/>
            <a:ext cx="8942283" cy="50141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ln w="12700">
                <a:solidFill>
                  <a:srgbClr val="2C3C43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2C3C43">
                    <a:lumMod val="75000"/>
                  </a:srgbClr>
                </a:outerShdw>
              </a:effectLst>
              <a:latin typeface="Time new romen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ln w="12700">
                <a:solidFill>
                  <a:srgbClr val="2C3C43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2C3C43">
                    <a:lumMod val="75000"/>
                  </a:srgbClr>
                </a:outerShdw>
              </a:effectLst>
              <a:latin typeface="Time new romen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CHÀO MỪNG QUÝ THẦY CÔ</a:t>
            </a: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VỀ THĂM LỚP </a:t>
            </a:r>
            <a:r>
              <a:rPr lang="vi-VN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5</a:t>
            </a:r>
            <a: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B</a:t>
            </a: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ln w="12700">
                <a:solidFill>
                  <a:srgbClr val="2C3C43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2C3C43">
                    <a:lumMod val="75000"/>
                  </a:srgbClr>
                </a:outerShdw>
              </a:effectLst>
              <a:latin typeface="Time new romen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ln w="12700">
                <a:solidFill>
                  <a:srgbClr val="2C3C43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2C3C43">
                    <a:lumMod val="75000"/>
                  </a:srgbClr>
                </a:outerShdw>
              </a:effectLst>
              <a:latin typeface="Time new romen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GV: Vũ </a:t>
            </a:r>
            <a:r>
              <a:rPr lang="en-US" sz="4800" b="1" dirty="0" err="1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Thị</a:t>
            </a:r>
            <a:r>
              <a:rPr lang="en-US" sz="48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b="1" dirty="0" err="1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Duyên</a:t>
            </a:r>
            <a:endParaRPr lang="en-US" sz="4800" b="1" dirty="0">
              <a:ln w="12700">
                <a:solidFill>
                  <a:srgbClr val="2C3C43">
                    <a:lumMod val="75000"/>
                  </a:srgbClr>
                </a:solidFill>
                <a:prstDash val="solid"/>
              </a:ln>
              <a:solidFill>
                <a:schemeClr val="tx1"/>
              </a:solidFill>
              <a:latin typeface="Time new romen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algn="ctr"/>
            <a:endParaRPr lang="vi-VN" dirty="0"/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EA3F2509-7CEA-2DF0-1DA6-5595D1DCA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255" y="3625374"/>
            <a:ext cx="3389745" cy="3277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732F77B-0061-956B-0980-ECC0A4235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631B6EA-D1A5-260D-421E-BC682A146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1601"/>
            <a:ext cx="12009120" cy="6730999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61326B62-0412-094D-1CE2-D5B9B9490D22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685800"/>
            <a:ext cx="2476500" cy="635000"/>
            <a:chOff x="0" y="0"/>
            <a:chExt cx="1560" cy="426"/>
          </a:xfrm>
        </p:grpSpPr>
        <p:pic>
          <p:nvPicPr>
            <p:cNvPr id="10296" name="Picture 7" descr="Picture1">
              <a:extLst>
                <a:ext uri="{FF2B5EF4-FFF2-40B4-BE49-F238E27FC236}">
                  <a16:creationId xmlns:a16="http://schemas.microsoft.com/office/drawing/2014/main" id="{C64F75DD-6DE1-A708-5176-1A4451E41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2" name="Text Box 8">
              <a:extLst>
                <a:ext uri="{FF2B5EF4-FFF2-40B4-BE49-F238E27FC236}">
                  <a16:creationId xmlns:a16="http://schemas.microsoft.com/office/drawing/2014/main" id="{C22DF88E-3062-6C62-0448-A9BBB9C1D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1:</a:t>
              </a:r>
            </a:p>
          </p:txBody>
        </p:sp>
      </p:grpSp>
      <p:sp>
        <p:nvSpPr>
          <p:cNvPr id="226319" name="AutoShape 15">
            <a:extLst>
              <a:ext uri="{FF2B5EF4-FFF2-40B4-BE49-F238E27FC236}">
                <a16:creationId xmlns:a16="http://schemas.microsoft.com/office/drawing/2014/main" id="{38B8AD82-4193-56AD-986E-58DE9EBA4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EDFBB890-9319-8A61-FC4D-475F39C8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BF80C47C-C3D4-D308-3A3F-08356C19C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BB9B9E09-DBFB-D679-7979-972532B21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2F0E7E52-692F-4DAB-071F-B05701E3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7DF40F33-4F97-39EF-6958-01F51759B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853C19F4-B616-AF4B-B9CC-B536EBD7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0752EC5D-678F-6F55-EAF0-EFC01125C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9F23312C-77DA-367A-0D6D-407AFFC1A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34D43057-41E5-6A16-27E4-B85A3D4E4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29" name="AutoShape 25">
            <a:extLst>
              <a:ext uri="{FF2B5EF4-FFF2-40B4-BE49-F238E27FC236}">
                <a16:creationId xmlns:a16="http://schemas.microsoft.com/office/drawing/2014/main" id="{F49B6816-A1F3-905B-6179-7E722A29E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pic>
        <p:nvPicPr>
          <p:cNvPr id="10260" name="Picture 30" descr="chuong co rung">
            <a:extLst>
              <a:ext uri="{FF2B5EF4-FFF2-40B4-BE49-F238E27FC236}">
                <a16:creationId xmlns:a16="http://schemas.microsoft.com/office/drawing/2014/main" id="{E8D05C2A-CA9B-E2E1-0D6A-D468E0F76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254" y="3667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>
            <a:extLst>
              <a:ext uri="{FF2B5EF4-FFF2-40B4-BE49-F238E27FC236}">
                <a16:creationId xmlns:a16="http://schemas.microsoft.com/office/drawing/2014/main" id="{3034309D-DA4B-9AA8-9911-DA8157D3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13">
            <a:extLst>
              <a:ext uri="{FF2B5EF4-FFF2-40B4-BE49-F238E27FC236}">
                <a16:creationId xmlns:a16="http://schemas.microsoft.com/office/drawing/2014/main" id="{31D4A517-B8C6-3340-B117-25FDAAB41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04" y="4215800"/>
            <a:ext cx="1831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8,13</a:t>
            </a:r>
          </a:p>
        </p:txBody>
      </p:sp>
      <p:sp>
        <p:nvSpPr>
          <p:cNvPr id="10269" name="Text Box 14">
            <a:extLst>
              <a:ext uri="{FF2B5EF4-FFF2-40B4-BE49-F238E27FC236}">
                <a16:creationId xmlns:a16="http://schemas.microsoft.com/office/drawing/2014/main" id="{CBEBAF86-70EF-1B7C-F30E-ECDAC6FE2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434" y="31694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/>
              <a:t>+</a:t>
            </a:r>
          </a:p>
        </p:txBody>
      </p:sp>
      <p:sp>
        <p:nvSpPr>
          <p:cNvPr id="10270" name="Text Box 15">
            <a:extLst>
              <a:ext uri="{FF2B5EF4-FFF2-40B4-BE49-F238E27FC236}">
                <a16:creationId xmlns:a16="http://schemas.microsoft.com/office/drawing/2014/main" id="{8436407B-E915-4014-FEFB-3D4490D30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59" y="3307123"/>
            <a:ext cx="1768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3,9</a:t>
            </a:r>
          </a:p>
        </p:txBody>
      </p:sp>
      <p:sp>
        <p:nvSpPr>
          <p:cNvPr id="10275" name="Text Box 20">
            <a:extLst>
              <a:ext uri="{FF2B5EF4-FFF2-40B4-BE49-F238E27FC236}">
                <a16:creationId xmlns:a16="http://schemas.microsoft.com/office/drawing/2014/main" id="{BC18491B-F85C-0B09-0E7B-EA5A8DF5B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7" y="2621036"/>
            <a:ext cx="2955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5,4</a:t>
            </a:r>
          </a:p>
        </p:txBody>
      </p:sp>
      <p:sp>
        <p:nvSpPr>
          <p:cNvPr id="10285" name="Line 17">
            <a:extLst>
              <a:ext uri="{FF2B5EF4-FFF2-40B4-BE49-F238E27FC236}">
                <a16:creationId xmlns:a16="http://schemas.microsoft.com/office/drawing/2014/main" id="{67BF5A45-FD6F-FB6B-1A87-7264A4D88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049" y="413385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85B0F542-8E5C-BBA3-71A3-26BD55071A6E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" name="Picture 30" descr="chuong co rung">
            <a:extLst>
              <a:ext uri="{FF2B5EF4-FFF2-40B4-BE49-F238E27FC236}">
                <a16:creationId xmlns:a16="http://schemas.microsoft.com/office/drawing/2014/main" id="{AE5728C5-8D38-1B42-6E30-18703D48F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49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64D1B4-D674-8F27-4D15-8D93FE59DE64}"/>
              </a:ext>
            </a:extLst>
          </p:cNvPr>
          <p:cNvSpPr/>
          <p:nvPr/>
        </p:nvSpPr>
        <p:spPr>
          <a:xfrm>
            <a:off x="1322753" y="1538286"/>
            <a:ext cx="883412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 new romen"/>
              </a:rPr>
              <a:t>Phép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tính</a:t>
            </a:r>
            <a:r>
              <a:rPr lang="en-US" sz="4400" dirty="0">
                <a:latin typeface="Time new romen"/>
              </a:rPr>
              <a:t>  </a:t>
            </a:r>
            <a:r>
              <a:rPr lang="en-US" sz="4400" dirty="0" err="1">
                <a:latin typeface="Time new romen"/>
              </a:rPr>
              <a:t>trên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đúng</a:t>
            </a:r>
            <a:r>
              <a:rPr lang="en-US" sz="4400" dirty="0">
                <a:latin typeface="Time new romen"/>
              </a:rPr>
              <a:t> hay </a:t>
            </a:r>
            <a:r>
              <a:rPr lang="en-US" sz="4400" dirty="0" err="1">
                <a:latin typeface="Time new romen"/>
              </a:rPr>
              <a:t>sai</a:t>
            </a:r>
            <a:endParaRPr lang="vi-VN" sz="4400" dirty="0">
              <a:latin typeface="Time new rome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D768E7-EBD5-9355-8FC7-74E0F74D6E6A}"/>
              </a:ext>
            </a:extLst>
          </p:cNvPr>
          <p:cNvSpPr/>
          <p:nvPr/>
        </p:nvSpPr>
        <p:spPr>
          <a:xfrm>
            <a:off x="6515100" y="3993196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2263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2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E412-C62A-3F5C-FEF2-EE1EC6EF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084152B-B5CB-1D5D-2B7D-4237CAFCE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9700205-8684-8A49-9911-57EF3D71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1601"/>
            <a:ext cx="12009120" cy="6730999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F162B6FE-7693-5D12-5B4E-97F727F7156B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685800"/>
            <a:ext cx="2476500" cy="635000"/>
            <a:chOff x="0" y="0"/>
            <a:chExt cx="1560" cy="426"/>
          </a:xfrm>
        </p:grpSpPr>
        <p:pic>
          <p:nvPicPr>
            <p:cNvPr id="10296" name="Picture 7" descr="Picture1">
              <a:extLst>
                <a:ext uri="{FF2B5EF4-FFF2-40B4-BE49-F238E27FC236}">
                  <a16:creationId xmlns:a16="http://schemas.microsoft.com/office/drawing/2014/main" id="{A0EFB358-61E0-513D-8B8C-7E638E9CF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2" name="Text Box 8">
              <a:extLst>
                <a:ext uri="{FF2B5EF4-FFF2-40B4-BE49-F238E27FC236}">
                  <a16:creationId xmlns:a16="http://schemas.microsoft.com/office/drawing/2014/main" id="{8FB9025C-59B7-95B7-D55B-2923FC242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2:</a:t>
              </a:r>
            </a:p>
          </p:txBody>
        </p:sp>
      </p:grpSp>
      <p:sp>
        <p:nvSpPr>
          <p:cNvPr id="226319" name="AutoShape 15">
            <a:extLst>
              <a:ext uri="{FF2B5EF4-FFF2-40B4-BE49-F238E27FC236}">
                <a16:creationId xmlns:a16="http://schemas.microsoft.com/office/drawing/2014/main" id="{601917BD-1F9D-99CB-F914-0504E0D68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BB782E65-6812-D58E-66A5-3C05ACBBD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66260587-676A-F4E8-CE1B-03882B8C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647D109F-4A72-E465-9462-937ADC085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F1DF0767-45F1-0206-1BA3-5D3ED9C2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59492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212ED3E4-F5F1-62C3-E6C7-C21BB61B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4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840348FE-9875-9CD2-2896-7A7031F9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03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392E6D44-2FD5-A364-FCFB-77BD3BDC2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42" y="593801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C77AA086-4266-42CE-5EB4-619A4612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329" y="59055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7592B01E-758F-129C-A87F-850665475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866" y="588575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832FCD4F-8AD6-479B-379B-49E6E489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pic>
        <p:nvPicPr>
          <p:cNvPr id="10260" name="Picture 30" descr="chuong co rung">
            <a:extLst>
              <a:ext uri="{FF2B5EF4-FFF2-40B4-BE49-F238E27FC236}">
                <a16:creationId xmlns:a16="http://schemas.microsoft.com/office/drawing/2014/main" id="{7EBA7801-B25D-6424-1607-98F17357C9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254" y="3667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>
            <a:extLst>
              <a:ext uri="{FF2B5EF4-FFF2-40B4-BE49-F238E27FC236}">
                <a16:creationId xmlns:a16="http://schemas.microsoft.com/office/drawing/2014/main" id="{1F4A2733-8697-04D6-E7BF-C6BBFFD98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13">
            <a:extLst>
              <a:ext uri="{FF2B5EF4-FFF2-40B4-BE49-F238E27FC236}">
                <a16:creationId xmlns:a16="http://schemas.microsoft.com/office/drawing/2014/main" id="{7E00B09D-28E4-3712-BC93-89E1CC4EE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04" y="4215800"/>
            <a:ext cx="1831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6,82</a:t>
            </a:r>
          </a:p>
        </p:txBody>
      </p:sp>
      <p:sp>
        <p:nvSpPr>
          <p:cNvPr id="10269" name="Text Box 14">
            <a:extLst>
              <a:ext uri="{FF2B5EF4-FFF2-40B4-BE49-F238E27FC236}">
                <a16:creationId xmlns:a16="http://schemas.microsoft.com/office/drawing/2014/main" id="{943C9B6C-B183-26CA-B9CD-A85521303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434" y="31694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/>
              <a:t>+</a:t>
            </a:r>
          </a:p>
        </p:txBody>
      </p:sp>
      <p:sp>
        <p:nvSpPr>
          <p:cNvPr id="10270" name="Text Box 15">
            <a:extLst>
              <a:ext uri="{FF2B5EF4-FFF2-40B4-BE49-F238E27FC236}">
                <a16:creationId xmlns:a16="http://schemas.microsoft.com/office/drawing/2014/main" id="{AC7A0456-5EA4-9600-EE9A-311B342A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59" y="3307123"/>
            <a:ext cx="1768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4,37</a:t>
            </a:r>
          </a:p>
        </p:txBody>
      </p:sp>
      <p:sp>
        <p:nvSpPr>
          <p:cNvPr id="10275" name="Text Box 20">
            <a:extLst>
              <a:ext uri="{FF2B5EF4-FFF2-40B4-BE49-F238E27FC236}">
                <a16:creationId xmlns:a16="http://schemas.microsoft.com/office/drawing/2014/main" id="{F35E7BB2-DA2D-7A30-925F-043D84020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7" y="2621036"/>
            <a:ext cx="2955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2,45</a:t>
            </a:r>
          </a:p>
        </p:txBody>
      </p:sp>
      <p:sp>
        <p:nvSpPr>
          <p:cNvPr id="10285" name="Line 17">
            <a:extLst>
              <a:ext uri="{FF2B5EF4-FFF2-40B4-BE49-F238E27FC236}">
                <a16:creationId xmlns:a16="http://schemas.microsoft.com/office/drawing/2014/main" id="{FF886930-67EA-50B6-6D8D-4291BB30C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049" y="413385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F3AEA905-7A23-AFDB-E771-79A3054CE945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" name="Picture 30" descr="chuong co rung">
            <a:extLst>
              <a:ext uri="{FF2B5EF4-FFF2-40B4-BE49-F238E27FC236}">
                <a16:creationId xmlns:a16="http://schemas.microsoft.com/office/drawing/2014/main" id="{C7E87175-4686-72AE-FC98-938291B4A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49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32E29-FE11-C713-921B-242D158D16E8}"/>
              </a:ext>
            </a:extLst>
          </p:cNvPr>
          <p:cNvSpPr/>
          <p:nvPr/>
        </p:nvSpPr>
        <p:spPr>
          <a:xfrm>
            <a:off x="1322753" y="1538286"/>
            <a:ext cx="883412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 new romen"/>
              </a:rPr>
              <a:t>Điền</a:t>
            </a:r>
            <a:r>
              <a:rPr lang="en-US" sz="4400" dirty="0">
                <a:latin typeface="Time new romen"/>
              </a:rPr>
              <a:t> Đ </a:t>
            </a:r>
            <a:r>
              <a:rPr lang="en-US" sz="4400" dirty="0" err="1">
                <a:latin typeface="Time new romen"/>
              </a:rPr>
              <a:t>hoặc</a:t>
            </a:r>
            <a:r>
              <a:rPr lang="en-US" sz="4400" dirty="0">
                <a:latin typeface="Time new romen"/>
              </a:rPr>
              <a:t> S </a:t>
            </a:r>
            <a:r>
              <a:rPr lang="en-US" sz="4400" dirty="0" err="1">
                <a:latin typeface="Time new romen"/>
              </a:rPr>
              <a:t>vào</a:t>
            </a:r>
            <a:r>
              <a:rPr lang="en-US" sz="4400" dirty="0">
                <a:latin typeface="Time new romen"/>
              </a:rPr>
              <a:t> ô </a:t>
            </a:r>
            <a:r>
              <a:rPr lang="en-US" sz="4400" dirty="0" err="1">
                <a:latin typeface="Time new romen"/>
              </a:rPr>
              <a:t>vuông</a:t>
            </a:r>
            <a:endParaRPr lang="vi-VN" sz="4400" dirty="0">
              <a:latin typeface="Time new romen"/>
            </a:endParaRPr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60C11097-C352-FBF8-2380-B1FA941A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08" y="58744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42C5E6-57C3-E08E-D75F-2809AA2BE11C}"/>
              </a:ext>
            </a:extLst>
          </p:cNvPr>
          <p:cNvSpPr/>
          <p:nvPr/>
        </p:nvSpPr>
        <p:spPr>
          <a:xfrm>
            <a:off x="6434138" y="3483295"/>
            <a:ext cx="914400" cy="781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37CF7-DA97-A6FB-C885-1A8F182FE853}"/>
              </a:ext>
            </a:extLst>
          </p:cNvPr>
          <p:cNvSpPr/>
          <p:nvPr/>
        </p:nvSpPr>
        <p:spPr>
          <a:xfrm>
            <a:off x="6443820" y="3481833"/>
            <a:ext cx="914400" cy="781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Đ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9302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26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3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4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33" grpId="0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5042C-2741-21F8-A594-A7A30B37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23815EC-0DD9-0766-3977-C1B0D259F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3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187AEAF-36AF-4EA9-CDBC-7D5D2105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1601"/>
            <a:ext cx="12009120" cy="6730999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10246" name="Group 6">
            <a:extLst>
              <a:ext uri="{FF2B5EF4-FFF2-40B4-BE49-F238E27FC236}">
                <a16:creationId xmlns:a16="http://schemas.microsoft.com/office/drawing/2014/main" id="{9E744303-8796-27C3-295F-E30F08754ECF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685800"/>
            <a:ext cx="2476500" cy="635000"/>
            <a:chOff x="0" y="0"/>
            <a:chExt cx="1560" cy="426"/>
          </a:xfrm>
        </p:grpSpPr>
        <p:pic>
          <p:nvPicPr>
            <p:cNvPr id="10296" name="Picture 7" descr="Picture1">
              <a:extLst>
                <a:ext uri="{FF2B5EF4-FFF2-40B4-BE49-F238E27FC236}">
                  <a16:creationId xmlns:a16="http://schemas.microsoft.com/office/drawing/2014/main" id="{4F557864-CD87-8DF9-2F70-8CC88B4E6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12" name="Text Box 8">
              <a:extLst>
                <a:ext uri="{FF2B5EF4-FFF2-40B4-BE49-F238E27FC236}">
                  <a16:creationId xmlns:a16="http://schemas.microsoft.com/office/drawing/2014/main" id="{A34C845F-A6B0-EDD2-8852-AC7F1AC28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3:</a:t>
              </a:r>
            </a:p>
          </p:txBody>
        </p:sp>
      </p:grpSp>
      <p:sp>
        <p:nvSpPr>
          <p:cNvPr id="226319" name="AutoShape 15">
            <a:extLst>
              <a:ext uri="{FF2B5EF4-FFF2-40B4-BE49-F238E27FC236}">
                <a16:creationId xmlns:a16="http://schemas.microsoft.com/office/drawing/2014/main" id="{177DDB4C-BED6-5B52-A16F-DC1CD7D81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6320" name="AutoShape 16">
            <a:extLst>
              <a:ext uri="{FF2B5EF4-FFF2-40B4-BE49-F238E27FC236}">
                <a16:creationId xmlns:a16="http://schemas.microsoft.com/office/drawing/2014/main" id="{532E02D0-1BB9-7505-F6EF-CB3BD2B9B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6321" name="AutoShape 17">
            <a:extLst>
              <a:ext uri="{FF2B5EF4-FFF2-40B4-BE49-F238E27FC236}">
                <a16:creationId xmlns:a16="http://schemas.microsoft.com/office/drawing/2014/main" id="{193100A2-098A-5AE3-1134-51163EB2F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26322" name="AutoShape 18">
            <a:extLst>
              <a:ext uri="{FF2B5EF4-FFF2-40B4-BE49-F238E27FC236}">
                <a16:creationId xmlns:a16="http://schemas.microsoft.com/office/drawing/2014/main" id="{5016D9FD-3927-92BD-E8E3-6F8E093FA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6323" name="AutoShape 19">
            <a:extLst>
              <a:ext uri="{FF2B5EF4-FFF2-40B4-BE49-F238E27FC236}">
                <a16:creationId xmlns:a16="http://schemas.microsoft.com/office/drawing/2014/main" id="{3220DED1-F03C-EEB9-CA7A-2B1F3A9BE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6324" name="AutoShape 20">
            <a:extLst>
              <a:ext uri="{FF2B5EF4-FFF2-40B4-BE49-F238E27FC236}">
                <a16:creationId xmlns:a16="http://schemas.microsoft.com/office/drawing/2014/main" id="{59D65030-768F-3619-40F1-B5B694956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6325" name="AutoShape 21">
            <a:extLst>
              <a:ext uri="{FF2B5EF4-FFF2-40B4-BE49-F238E27FC236}">
                <a16:creationId xmlns:a16="http://schemas.microsoft.com/office/drawing/2014/main" id="{B29E76C6-7AC1-755B-7B27-B50B34B05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59324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226326" name="AutoShape 22">
            <a:extLst>
              <a:ext uri="{FF2B5EF4-FFF2-40B4-BE49-F238E27FC236}">
                <a16:creationId xmlns:a16="http://schemas.microsoft.com/office/drawing/2014/main" id="{E0BAE556-BE61-9836-45DF-72B95F951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59245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26327" name="AutoShape 23">
            <a:extLst>
              <a:ext uri="{FF2B5EF4-FFF2-40B4-BE49-F238E27FC236}">
                <a16:creationId xmlns:a16="http://schemas.microsoft.com/office/drawing/2014/main" id="{6E7E3D7C-82C0-516A-52CD-9DB1214B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226328" name="AutoShape 24">
            <a:extLst>
              <a:ext uri="{FF2B5EF4-FFF2-40B4-BE49-F238E27FC236}">
                <a16:creationId xmlns:a16="http://schemas.microsoft.com/office/drawing/2014/main" id="{854195E2-C2ED-C51E-E4BE-BFD83719F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3" y="59356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226329" name="AutoShape 25">
            <a:extLst>
              <a:ext uri="{FF2B5EF4-FFF2-40B4-BE49-F238E27FC236}">
                <a16:creationId xmlns:a16="http://schemas.microsoft.com/office/drawing/2014/main" id="{3788CA51-C631-09EF-F817-D4C2E309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263" y="59420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226333" name="Rectangle 29">
            <a:extLst>
              <a:ext uri="{FF2B5EF4-FFF2-40B4-BE49-F238E27FC236}">
                <a16:creationId xmlns:a16="http://schemas.microsoft.com/office/drawing/2014/main" id="{EFDDE977-B990-4E1B-0632-0F8ED7B41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400" b="1">
                <a:solidFill>
                  <a:srgbClr val="FF1D1D"/>
                </a:solidFill>
                <a:latin typeface=".VnTime" panose="020B7200000000000000" pitchFamily="34" charset="0"/>
              </a:rPr>
              <a:t> </a:t>
            </a:r>
            <a:endParaRPr lang="en-US" altLang="vi-VN" sz="3400" b="1">
              <a:solidFill>
                <a:srgbClr val="1909E5"/>
              </a:solidFill>
              <a:latin typeface=".VnTime" panose="020B7200000000000000" pitchFamily="34" charset="0"/>
            </a:endParaRPr>
          </a:p>
        </p:txBody>
      </p:sp>
      <p:pic>
        <p:nvPicPr>
          <p:cNvPr id="10260" name="Picture 30" descr="chuong co rung">
            <a:extLst>
              <a:ext uri="{FF2B5EF4-FFF2-40B4-BE49-F238E27FC236}">
                <a16:creationId xmlns:a16="http://schemas.microsoft.com/office/drawing/2014/main" id="{3944D8A6-2B4F-3FC4-B782-A047851B8B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254" y="3667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1" name="Text Box 31">
            <a:extLst>
              <a:ext uri="{FF2B5EF4-FFF2-40B4-BE49-F238E27FC236}">
                <a16:creationId xmlns:a16="http://schemas.microsoft.com/office/drawing/2014/main" id="{95A3A948-DCFA-0A36-DC3D-D1BA0EF4D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01601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13">
            <a:extLst>
              <a:ext uri="{FF2B5EF4-FFF2-40B4-BE49-F238E27FC236}">
                <a16:creationId xmlns:a16="http://schemas.microsoft.com/office/drawing/2014/main" id="{DF640971-7131-358E-38C1-67E1A921A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104" y="4215800"/>
            <a:ext cx="1831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78,1</a:t>
            </a:r>
          </a:p>
        </p:txBody>
      </p:sp>
      <p:sp>
        <p:nvSpPr>
          <p:cNvPr id="10269" name="Text Box 14">
            <a:extLst>
              <a:ext uri="{FF2B5EF4-FFF2-40B4-BE49-F238E27FC236}">
                <a16:creationId xmlns:a16="http://schemas.microsoft.com/office/drawing/2014/main" id="{40C9B8B6-0C10-22F8-2E8D-9E5950F5A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434" y="3169443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/>
              <a:t>+</a:t>
            </a:r>
          </a:p>
        </p:txBody>
      </p:sp>
      <p:sp>
        <p:nvSpPr>
          <p:cNvPr id="10270" name="Text Box 15">
            <a:extLst>
              <a:ext uri="{FF2B5EF4-FFF2-40B4-BE49-F238E27FC236}">
                <a16:creationId xmlns:a16="http://schemas.microsoft.com/office/drawing/2014/main" id="{5BADEF52-4FA2-14B2-B207-81B5C5938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659" y="3307123"/>
            <a:ext cx="17681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12,8</a:t>
            </a:r>
          </a:p>
        </p:txBody>
      </p:sp>
      <p:sp>
        <p:nvSpPr>
          <p:cNvPr id="10275" name="Text Box 20">
            <a:extLst>
              <a:ext uri="{FF2B5EF4-FFF2-40B4-BE49-F238E27FC236}">
                <a16:creationId xmlns:a16="http://schemas.microsoft.com/office/drawing/2014/main" id="{1EF6D206-CD41-D20E-684F-ADD7C446E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7" y="2621036"/>
            <a:ext cx="29559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latin typeface="Time new romen"/>
              </a:rPr>
              <a:t>6,53</a:t>
            </a:r>
          </a:p>
        </p:txBody>
      </p:sp>
      <p:sp>
        <p:nvSpPr>
          <p:cNvPr id="10285" name="Line 17">
            <a:extLst>
              <a:ext uri="{FF2B5EF4-FFF2-40B4-BE49-F238E27FC236}">
                <a16:creationId xmlns:a16="http://schemas.microsoft.com/office/drawing/2014/main" id="{869A23D0-18DC-2DC8-920B-4F534E2F5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049" y="4133850"/>
            <a:ext cx="1118382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TextBox 72">
            <a:extLst>
              <a:ext uri="{FF2B5EF4-FFF2-40B4-BE49-F238E27FC236}">
                <a16:creationId xmlns:a16="http://schemas.microsoft.com/office/drawing/2014/main" id="{39B08C61-C952-C599-2117-BB52C71F60F8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124200" y="3875088"/>
            <a:ext cx="46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" name="Picture 30" descr="chuong co rung">
            <a:extLst>
              <a:ext uri="{FF2B5EF4-FFF2-40B4-BE49-F238E27FC236}">
                <a16:creationId xmlns:a16="http://schemas.microsoft.com/office/drawing/2014/main" id="{E2020495-4566-DC46-C8D7-B3AC56CE78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849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36C4F2-0A83-5997-751F-B58F9E1E3A25}"/>
              </a:ext>
            </a:extLst>
          </p:cNvPr>
          <p:cNvSpPr/>
          <p:nvPr/>
        </p:nvSpPr>
        <p:spPr>
          <a:xfrm>
            <a:off x="1322753" y="1538286"/>
            <a:ext cx="883412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 new romen"/>
              </a:rPr>
              <a:t>Phép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tính</a:t>
            </a:r>
            <a:r>
              <a:rPr lang="en-US" sz="4400" dirty="0">
                <a:latin typeface="Time new romen"/>
              </a:rPr>
              <a:t>  </a:t>
            </a:r>
            <a:r>
              <a:rPr lang="en-US" sz="4400" dirty="0" err="1">
                <a:latin typeface="Time new romen"/>
              </a:rPr>
              <a:t>trên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đúng</a:t>
            </a:r>
            <a:r>
              <a:rPr lang="en-US" sz="4400" dirty="0">
                <a:latin typeface="Time new romen"/>
              </a:rPr>
              <a:t> hay </a:t>
            </a:r>
            <a:r>
              <a:rPr lang="en-US" sz="4400" dirty="0" err="1">
                <a:latin typeface="Time new romen"/>
              </a:rPr>
              <a:t>sai</a:t>
            </a:r>
            <a:endParaRPr lang="vi-VN" sz="4400" dirty="0">
              <a:latin typeface="Time new rome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B572A-02B2-5556-20ED-EA9E15751C3F}"/>
              </a:ext>
            </a:extLst>
          </p:cNvPr>
          <p:cNvSpPr/>
          <p:nvPr/>
        </p:nvSpPr>
        <p:spPr>
          <a:xfrm>
            <a:off x="6515100" y="3993196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231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6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6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6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2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2263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300"/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9" grpId="0" animBg="1"/>
      <p:bldP spid="226320" grpId="0" animBg="1"/>
      <p:bldP spid="226321" grpId="0" animBg="1"/>
      <p:bldP spid="226322" grpId="0" animBg="1"/>
      <p:bldP spid="226323" grpId="0" animBg="1"/>
      <p:bldP spid="226324" grpId="0" animBg="1"/>
      <p:bldP spid="226325" grpId="0" animBg="1"/>
      <p:bldP spid="226326" grpId="0" animBg="1"/>
      <p:bldP spid="226327" grpId="0" animBg="1"/>
      <p:bldP spid="226328" grpId="0" animBg="1"/>
      <p:bldP spid="226329" grpId="0" animBg="1"/>
      <p:bldP spid="22633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714193" y="273049"/>
            <a:ext cx="10112717" cy="2431177"/>
          </a:xfrm>
          <a:custGeom>
            <a:avLst/>
            <a:gdLst>
              <a:gd name="connsiteX0" fmla="*/ 0 w 10112717"/>
              <a:gd name="connsiteY0" fmla="*/ 405204 h 2431177"/>
              <a:gd name="connsiteX1" fmla="*/ 405204 w 10112717"/>
              <a:gd name="connsiteY1" fmla="*/ 0 h 2431177"/>
              <a:gd name="connsiteX2" fmla="*/ 893575 w 10112717"/>
              <a:gd name="connsiteY2" fmla="*/ 0 h 2431177"/>
              <a:gd name="connsiteX3" fmla="*/ 1195900 w 10112717"/>
              <a:gd name="connsiteY3" fmla="*/ 0 h 2431177"/>
              <a:gd name="connsiteX4" fmla="*/ 1777295 w 10112717"/>
              <a:gd name="connsiteY4" fmla="*/ 0 h 2431177"/>
              <a:gd name="connsiteX5" fmla="*/ 2451712 w 10112717"/>
              <a:gd name="connsiteY5" fmla="*/ 0 h 2431177"/>
              <a:gd name="connsiteX6" fmla="*/ 3126129 w 10112717"/>
              <a:gd name="connsiteY6" fmla="*/ 0 h 2431177"/>
              <a:gd name="connsiteX7" fmla="*/ 3614501 w 10112717"/>
              <a:gd name="connsiteY7" fmla="*/ 0 h 2431177"/>
              <a:gd name="connsiteX8" fmla="*/ 4009849 w 10112717"/>
              <a:gd name="connsiteY8" fmla="*/ 0 h 2431177"/>
              <a:gd name="connsiteX9" fmla="*/ 4312174 w 10112717"/>
              <a:gd name="connsiteY9" fmla="*/ 0 h 2431177"/>
              <a:gd name="connsiteX10" fmla="*/ 4893568 w 10112717"/>
              <a:gd name="connsiteY10" fmla="*/ 0 h 2431177"/>
              <a:gd name="connsiteX11" fmla="*/ 5661009 w 10112717"/>
              <a:gd name="connsiteY11" fmla="*/ 0 h 2431177"/>
              <a:gd name="connsiteX12" fmla="*/ 6428449 w 10112717"/>
              <a:gd name="connsiteY12" fmla="*/ 0 h 2431177"/>
              <a:gd name="connsiteX13" fmla="*/ 7102866 w 10112717"/>
              <a:gd name="connsiteY13" fmla="*/ 0 h 2431177"/>
              <a:gd name="connsiteX14" fmla="*/ 7870307 w 10112717"/>
              <a:gd name="connsiteY14" fmla="*/ 0 h 2431177"/>
              <a:gd name="connsiteX15" fmla="*/ 8172632 w 10112717"/>
              <a:gd name="connsiteY15" fmla="*/ 0 h 2431177"/>
              <a:gd name="connsiteX16" fmla="*/ 8754026 w 10112717"/>
              <a:gd name="connsiteY16" fmla="*/ 0 h 2431177"/>
              <a:gd name="connsiteX17" fmla="*/ 9707513 w 10112717"/>
              <a:gd name="connsiteY17" fmla="*/ 0 h 2431177"/>
              <a:gd name="connsiteX18" fmla="*/ 10112717 w 10112717"/>
              <a:gd name="connsiteY18" fmla="*/ 405204 h 2431177"/>
              <a:gd name="connsiteX19" fmla="*/ 10112717 w 10112717"/>
              <a:gd name="connsiteY19" fmla="*/ 945460 h 2431177"/>
              <a:gd name="connsiteX20" fmla="*/ 10112717 w 10112717"/>
              <a:gd name="connsiteY20" fmla="*/ 1518132 h 2431177"/>
              <a:gd name="connsiteX21" fmla="*/ 10112717 w 10112717"/>
              <a:gd name="connsiteY21" fmla="*/ 2025973 h 2431177"/>
              <a:gd name="connsiteX22" fmla="*/ 9707513 w 10112717"/>
              <a:gd name="connsiteY22" fmla="*/ 2431177 h 2431177"/>
              <a:gd name="connsiteX23" fmla="*/ 9312165 w 10112717"/>
              <a:gd name="connsiteY23" fmla="*/ 2431177 h 2431177"/>
              <a:gd name="connsiteX24" fmla="*/ 9009840 w 10112717"/>
              <a:gd name="connsiteY24" fmla="*/ 2431177 h 2431177"/>
              <a:gd name="connsiteX25" fmla="*/ 8707515 w 10112717"/>
              <a:gd name="connsiteY25" fmla="*/ 2431177 h 2431177"/>
              <a:gd name="connsiteX26" fmla="*/ 7940074 w 10112717"/>
              <a:gd name="connsiteY26" fmla="*/ 2431177 h 2431177"/>
              <a:gd name="connsiteX27" fmla="*/ 7637749 w 10112717"/>
              <a:gd name="connsiteY27" fmla="*/ 2431177 h 2431177"/>
              <a:gd name="connsiteX28" fmla="*/ 6870309 w 10112717"/>
              <a:gd name="connsiteY28" fmla="*/ 2431177 h 2431177"/>
              <a:gd name="connsiteX29" fmla="*/ 6381938 w 10112717"/>
              <a:gd name="connsiteY29" fmla="*/ 2431177 h 2431177"/>
              <a:gd name="connsiteX30" fmla="*/ 5614497 w 10112717"/>
              <a:gd name="connsiteY30" fmla="*/ 2431177 h 2431177"/>
              <a:gd name="connsiteX31" fmla="*/ 5033103 w 10112717"/>
              <a:gd name="connsiteY31" fmla="*/ 2431177 h 2431177"/>
              <a:gd name="connsiteX32" fmla="*/ 4730778 w 10112717"/>
              <a:gd name="connsiteY32" fmla="*/ 2431177 h 2431177"/>
              <a:gd name="connsiteX33" fmla="*/ 4149383 w 10112717"/>
              <a:gd name="connsiteY33" fmla="*/ 2431177 h 2431177"/>
              <a:gd name="connsiteX34" fmla="*/ 3661012 w 10112717"/>
              <a:gd name="connsiteY34" fmla="*/ 2431177 h 2431177"/>
              <a:gd name="connsiteX35" fmla="*/ 2986595 w 10112717"/>
              <a:gd name="connsiteY35" fmla="*/ 2431177 h 2431177"/>
              <a:gd name="connsiteX36" fmla="*/ 2684270 w 10112717"/>
              <a:gd name="connsiteY36" fmla="*/ 2431177 h 2431177"/>
              <a:gd name="connsiteX37" fmla="*/ 2288922 w 10112717"/>
              <a:gd name="connsiteY37" fmla="*/ 2431177 h 2431177"/>
              <a:gd name="connsiteX38" fmla="*/ 1707527 w 10112717"/>
              <a:gd name="connsiteY38" fmla="*/ 2431177 h 2431177"/>
              <a:gd name="connsiteX39" fmla="*/ 1219156 w 10112717"/>
              <a:gd name="connsiteY39" fmla="*/ 2431177 h 2431177"/>
              <a:gd name="connsiteX40" fmla="*/ 405204 w 10112717"/>
              <a:gd name="connsiteY40" fmla="*/ 2431177 h 2431177"/>
              <a:gd name="connsiteX41" fmla="*/ 0 w 10112717"/>
              <a:gd name="connsiteY41" fmla="*/ 2025973 h 2431177"/>
              <a:gd name="connsiteX42" fmla="*/ 0 w 10112717"/>
              <a:gd name="connsiteY42" fmla="*/ 1453301 h 2431177"/>
              <a:gd name="connsiteX43" fmla="*/ 0 w 10112717"/>
              <a:gd name="connsiteY43" fmla="*/ 913045 h 2431177"/>
              <a:gd name="connsiteX44" fmla="*/ 0 w 10112717"/>
              <a:gd name="connsiteY44" fmla="*/ 405204 h 243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12717" h="2431177" fill="none" extrusionOk="0">
                <a:moveTo>
                  <a:pt x="0" y="405204"/>
                </a:moveTo>
                <a:cubicBezTo>
                  <a:pt x="-3265" y="133350"/>
                  <a:pt x="205290" y="-60669"/>
                  <a:pt x="405204" y="0"/>
                </a:cubicBezTo>
                <a:cubicBezTo>
                  <a:pt x="608283" y="-7712"/>
                  <a:pt x="666253" y="25376"/>
                  <a:pt x="893575" y="0"/>
                </a:cubicBezTo>
                <a:cubicBezTo>
                  <a:pt x="1120897" y="-25376"/>
                  <a:pt x="1075273" y="16909"/>
                  <a:pt x="1195900" y="0"/>
                </a:cubicBezTo>
                <a:cubicBezTo>
                  <a:pt x="1316527" y="-16909"/>
                  <a:pt x="1516501" y="6030"/>
                  <a:pt x="1777295" y="0"/>
                </a:cubicBezTo>
                <a:cubicBezTo>
                  <a:pt x="2038090" y="-6030"/>
                  <a:pt x="2198241" y="64814"/>
                  <a:pt x="2451712" y="0"/>
                </a:cubicBezTo>
                <a:cubicBezTo>
                  <a:pt x="2705183" y="-64814"/>
                  <a:pt x="2804864" y="6826"/>
                  <a:pt x="3126129" y="0"/>
                </a:cubicBezTo>
                <a:cubicBezTo>
                  <a:pt x="3447394" y="-6826"/>
                  <a:pt x="3505671" y="38816"/>
                  <a:pt x="3614501" y="0"/>
                </a:cubicBezTo>
                <a:cubicBezTo>
                  <a:pt x="3723331" y="-38816"/>
                  <a:pt x="3915543" y="14735"/>
                  <a:pt x="4009849" y="0"/>
                </a:cubicBezTo>
                <a:cubicBezTo>
                  <a:pt x="4104155" y="-14735"/>
                  <a:pt x="4201415" y="25989"/>
                  <a:pt x="4312174" y="0"/>
                </a:cubicBezTo>
                <a:cubicBezTo>
                  <a:pt x="4422933" y="-25989"/>
                  <a:pt x="4667653" y="40455"/>
                  <a:pt x="4893568" y="0"/>
                </a:cubicBezTo>
                <a:cubicBezTo>
                  <a:pt x="5119483" y="-40455"/>
                  <a:pt x="5324198" y="11540"/>
                  <a:pt x="5661009" y="0"/>
                </a:cubicBezTo>
                <a:cubicBezTo>
                  <a:pt x="5997820" y="-11540"/>
                  <a:pt x="6104891" y="52867"/>
                  <a:pt x="6428449" y="0"/>
                </a:cubicBezTo>
                <a:cubicBezTo>
                  <a:pt x="6752007" y="-52867"/>
                  <a:pt x="6938349" y="4409"/>
                  <a:pt x="7102866" y="0"/>
                </a:cubicBezTo>
                <a:cubicBezTo>
                  <a:pt x="7267383" y="-4409"/>
                  <a:pt x="7624635" y="19674"/>
                  <a:pt x="7870307" y="0"/>
                </a:cubicBezTo>
                <a:cubicBezTo>
                  <a:pt x="8115979" y="-19674"/>
                  <a:pt x="8104416" y="1485"/>
                  <a:pt x="8172632" y="0"/>
                </a:cubicBezTo>
                <a:cubicBezTo>
                  <a:pt x="8240849" y="-1485"/>
                  <a:pt x="8478006" y="15309"/>
                  <a:pt x="8754026" y="0"/>
                </a:cubicBezTo>
                <a:cubicBezTo>
                  <a:pt x="9030046" y="-15309"/>
                  <a:pt x="9258760" y="87394"/>
                  <a:pt x="9707513" y="0"/>
                </a:cubicBezTo>
                <a:cubicBezTo>
                  <a:pt x="9974153" y="-41578"/>
                  <a:pt x="10093552" y="174091"/>
                  <a:pt x="10112717" y="405204"/>
                </a:cubicBezTo>
                <a:cubicBezTo>
                  <a:pt x="10163561" y="567933"/>
                  <a:pt x="10102033" y="795971"/>
                  <a:pt x="10112717" y="945460"/>
                </a:cubicBezTo>
                <a:cubicBezTo>
                  <a:pt x="10123401" y="1094949"/>
                  <a:pt x="10067575" y="1292068"/>
                  <a:pt x="10112717" y="1518132"/>
                </a:cubicBezTo>
                <a:cubicBezTo>
                  <a:pt x="10157859" y="1744196"/>
                  <a:pt x="10066403" y="1774567"/>
                  <a:pt x="10112717" y="2025973"/>
                </a:cubicBezTo>
                <a:cubicBezTo>
                  <a:pt x="10122117" y="2274374"/>
                  <a:pt x="9937038" y="2384235"/>
                  <a:pt x="9707513" y="2431177"/>
                </a:cubicBezTo>
                <a:cubicBezTo>
                  <a:pt x="9624163" y="2446711"/>
                  <a:pt x="9465691" y="2403850"/>
                  <a:pt x="9312165" y="2431177"/>
                </a:cubicBezTo>
                <a:cubicBezTo>
                  <a:pt x="9158639" y="2458504"/>
                  <a:pt x="9093821" y="2425660"/>
                  <a:pt x="9009840" y="2431177"/>
                </a:cubicBezTo>
                <a:cubicBezTo>
                  <a:pt x="8925860" y="2436694"/>
                  <a:pt x="8790661" y="2396702"/>
                  <a:pt x="8707515" y="2431177"/>
                </a:cubicBezTo>
                <a:cubicBezTo>
                  <a:pt x="8624369" y="2465652"/>
                  <a:pt x="8255942" y="2419406"/>
                  <a:pt x="7940074" y="2431177"/>
                </a:cubicBezTo>
                <a:cubicBezTo>
                  <a:pt x="7624206" y="2442948"/>
                  <a:pt x="7778445" y="2423966"/>
                  <a:pt x="7637749" y="2431177"/>
                </a:cubicBezTo>
                <a:cubicBezTo>
                  <a:pt x="7497053" y="2438388"/>
                  <a:pt x="7044425" y="2388484"/>
                  <a:pt x="6870309" y="2431177"/>
                </a:cubicBezTo>
                <a:cubicBezTo>
                  <a:pt x="6696193" y="2473870"/>
                  <a:pt x="6620954" y="2417075"/>
                  <a:pt x="6381938" y="2431177"/>
                </a:cubicBezTo>
                <a:cubicBezTo>
                  <a:pt x="6142922" y="2445279"/>
                  <a:pt x="5987140" y="2341987"/>
                  <a:pt x="5614497" y="2431177"/>
                </a:cubicBezTo>
                <a:cubicBezTo>
                  <a:pt x="5241854" y="2520367"/>
                  <a:pt x="5165348" y="2396840"/>
                  <a:pt x="5033103" y="2431177"/>
                </a:cubicBezTo>
                <a:cubicBezTo>
                  <a:pt x="4900858" y="2465514"/>
                  <a:pt x="4835255" y="2416449"/>
                  <a:pt x="4730778" y="2431177"/>
                </a:cubicBezTo>
                <a:cubicBezTo>
                  <a:pt x="4626302" y="2445905"/>
                  <a:pt x="4320975" y="2375788"/>
                  <a:pt x="4149383" y="2431177"/>
                </a:cubicBezTo>
                <a:cubicBezTo>
                  <a:pt x="3977792" y="2486566"/>
                  <a:pt x="3840876" y="2416932"/>
                  <a:pt x="3661012" y="2431177"/>
                </a:cubicBezTo>
                <a:cubicBezTo>
                  <a:pt x="3481148" y="2445422"/>
                  <a:pt x="3200840" y="2387880"/>
                  <a:pt x="2986595" y="2431177"/>
                </a:cubicBezTo>
                <a:cubicBezTo>
                  <a:pt x="2772350" y="2474474"/>
                  <a:pt x="2751873" y="2398323"/>
                  <a:pt x="2684270" y="2431177"/>
                </a:cubicBezTo>
                <a:cubicBezTo>
                  <a:pt x="2616667" y="2464031"/>
                  <a:pt x="2392106" y="2408885"/>
                  <a:pt x="2288922" y="2431177"/>
                </a:cubicBezTo>
                <a:cubicBezTo>
                  <a:pt x="2185738" y="2453469"/>
                  <a:pt x="1831021" y="2427093"/>
                  <a:pt x="1707527" y="2431177"/>
                </a:cubicBezTo>
                <a:cubicBezTo>
                  <a:pt x="1584033" y="2435261"/>
                  <a:pt x="1329966" y="2409694"/>
                  <a:pt x="1219156" y="2431177"/>
                </a:cubicBezTo>
                <a:cubicBezTo>
                  <a:pt x="1108346" y="2452660"/>
                  <a:pt x="746652" y="2428353"/>
                  <a:pt x="405204" y="2431177"/>
                </a:cubicBezTo>
                <a:cubicBezTo>
                  <a:pt x="209202" y="2371405"/>
                  <a:pt x="8447" y="2258584"/>
                  <a:pt x="0" y="2025973"/>
                </a:cubicBezTo>
                <a:cubicBezTo>
                  <a:pt x="-19651" y="1794724"/>
                  <a:pt x="64398" y="1613944"/>
                  <a:pt x="0" y="1453301"/>
                </a:cubicBezTo>
                <a:cubicBezTo>
                  <a:pt x="-64398" y="1292658"/>
                  <a:pt x="38533" y="1025494"/>
                  <a:pt x="0" y="913045"/>
                </a:cubicBezTo>
                <a:cubicBezTo>
                  <a:pt x="-38533" y="800596"/>
                  <a:pt x="19528" y="570527"/>
                  <a:pt x="0" y="405204"/>
                </a:cubicBezTo>
                <a:close/>
              </a:path>
              <a:path w="10112717" h="2431177" stroke="0" extrusionOk="0">
                <a:moveTo>
                  <a:pt x="0" y="405204"/>
                </a:moveTo>
                <a:cubicBezTo>
                  <a:pt x="725" y="191168"/>
                  <a:pt x="186732" y="-7512"/>
                  <a:pt x="405204" y="0"/>
                </a:cubicBezTo>
                <a:cubicBezTo>
                  <a:pt x="579196" y="-33166"/>
                  <a:pt x="837821" y="21306"/>
                  <a:pt x="1172644" y="0"/>
                </a:cubicBezTo>
                <a:cubicBezTo>
                  <a:pt x="1507467" y="-21306"/>
                  <a:pt x="1478226" y="40443"/>
                  <a:pt x="1754039" y="0"/>
                </a:cubicBezTo>
                <a:cubicBezTo>
                  <a:pt x="2029852" y="-40443"/>
                  <a:pt x="2206292" y="43603"/>
                  <a:pt x="2428456" y="0"/>
                </a:cubicBezTo>
                <a:cubicBezTo>
                  <a:pt x="2650620" y="-43603"/>
                  <a:pt x="2852249" y="40125"/>
                  <a:pt x="3102874" y="0"/>
                </a:cubicBezTo>
                <a:cubicBezTo>
                  <a:pt x="3353499" y="-40125"/>
                  <a:pt x="3299763" y="35165"/>
                  <a:pt x="3405199" y="0"/>
                </a:cubicBezTo>
                <a:cubicBezTo>
                  <a:pt x="3510636" y="-35165"/>
                  <a:pt x="3870172" y="38742"/>
                  <a:pt x="4079616" y="0"/>
                </a:cubicBezTo>
                <a:cubicBezTo>
                  <a:pt x="4289060" y="-38742"/>
                  <a:pt x="4544389" y="67872"/>
                  <a:pt x="4661010" y="0"/>
                </a:cubicBezTo>
                <a:cubicBezTo>
                  <a:pt x="4777631" y="-67872"/>
                  <a:pt x="5077553" y="77809"/>
                  <a:pt x="5335428" y="0"/>
                </a:cubicBezTo>
                <a:cubicBezTo>
                  <a:pt x="5593303" y="-77809"/>
                  <a:pt x="5602007" y="14075"/>
                  <a:pt x="5730776" y="0"/>
                </a:cubicBezTo>
                <a:cubicBezTo>
                  <a:pt x="5859545" y="-14075"/>
                  <a:pt x="5886444" y="21674"/>
                  <a:pt x="6033101" y="0"/>
                </a:cubicBezTo>
                <a:cubicBezTo>
                  <a:pt x="6179759" y="-21674"/>
                  <a:pt x="6446984" y="1103"/>
                  <a:pt x="6614495" y="0"/>
                </a:cubicBezTo>
                <a:cubicBezTo>
                  <a:pt x="6782006" y="-1103"/>
                  <a:pt x="6975397" y="558"/>
                  <a:pt x="7102866" y="0"/>
                </a:cubicBezTo>
                <a:cubicBezTo>
                  <a:pt x="7230335" y="-558"/>
                  <a:pt x="7559719" y="38703"/>
                  <a:pt x="7684261" y="0"/>
                </a:cubicBezTo>
                <a:cubicBezTo>
                  <a:pt x="7808803" y="-38703"/>
                  <a:pt x="7946687" y="43388"/>
                  <a:pt x="8172632" y="0"/>
                </a:cubicBezTo>
                <a:cubicBezTo>
                  <a:pt x="8398577" y="-43388"/>
                  <a:pt x="8552494" y="18204"/>
                  <a:pt x="8754026" y="0"/>
                </a:cubicBezTo>
                <a:cubicBezTo>
                  <a:pt x="8955558" y="-18204"/>
                  <a:pt x="9361840" y="110504"/>
                  <a:pt x="9707513" y="0"/>
                </a:cubicBezTo>
                <a:cubicBezTo>
                  <a:pt x="9937849" y="-29701"/>
                  <a:pt x="10129577" y="222975"/>
                  <a:pt x="10112717" y="405204"/>
                </a:cubicBezTo>
                <a:cubicBezTo>
                  <a:pt x="10152341" y="553417"/>
                  <a:pt x="10098313" y="674983"/>
                  <a:pt x="10112717" y="929253"/>
                </a:cubicBezTo>
                <a:cubicBezTo>
                  <a:pt x="10127121" y="1183523"/>
                  <a:pt x="10104287" y="1315416"/>
                  <a:pt x="10112717" y="1420886"/>
                </a:cubicBezTo>
                <a:cubicBezTo>
                  <a:pt x="10121147" y="1526356"/>
                  <a:pt x="10046957" y="1820853"/>
                  <a:pt x="10112717" y="2025973"/>
                </a:cubicBezTo>
                <a:cubicBezTo>
                  <a:pt x="10114836" y="2309093"/>
                  <a:pt x="9933971" y="2436518"/>
                  <a:pt x="9707513" y="2431177"/>
                </a:cubicBezTo>
                <a:cubicBezTo>
                  <a:pt x="9433350" y="2482039"/>
                  <a:pt x="9354099" y="2408453"/>
                  <a:pt x="9126119" y="2431177"/>
                </a:cubicBezTo>
                <a:cubicBezTo>
                  <a:pt x="8898139" y="2453901"/>
                  <a:pt x="8802774" y="2386301"/>
                  <a:pt x="8544724" y="2431177"/>
                </a:cubicBezTo>
                <a:cubicBezTo>
                  <a:pt x="8286675" y="2476053"/>
                  <a:pt x="8055531" y="2410271"/>
                  <a:pt x="7870307" y="2431177"/>
                </a:cubicBezTo>
                <a:cubicBezTo>
                  <a:pt x="7685083" y="2452083"/>
                  <a:pt x="7631259" y="2404004"/>
                  <a:pt x="7567982" y="2431177"/>
                </a:cubicBezTo>
                <a:cubicBezTo>
                  <a:pt x="7504706" y="2458350"/>
                  <a:pt x="7316731" y="2391825"/>
                  <a:pt x="7079611" y="2431177"/>
                </a:cubicBezTo>
                <a:cubicBezTo>
                  <a:pt x="6842491" y="2470529"/>
                  <a:pt x="6840734" y="2398037"/>
                  <a:pt x="6684263" y="2431177"/>
                </a:cubicBezTo>
                <a:cubicBezTo>
                  <a:pt x="6527792" y="2464317"/>
                  <a:pt x="6511719" y="2421032"/>
                  <a:pt x="6381938" y="2431177"/>
                </a:cubicBezTo>
                <a:cubicBezTo>
                  <a:pt x="6252157" y="2441322"/>
                  <a:pt x="5867435" y="2424251"/>
                  <a:pt x="5707520" y="2431177"/>
                </a:cubicBezTo>
                <a:cubicBezTo>
                  <a:pt x="5547605" y="2438103"/>
                  <a:pt x="5288698" y="2386752"/>
                  <a:pt x="5126126" y="2431177"/>
                </a:cubicBezTo>
                <a:cubicBezTo>
                  <a:pt x="4963554" y="2475602"/>
                  <a:pt x="4881132" y="2394947"/>
                  <a:pt x="4637755" y="2431177"/>
                </a:cubicBezTo>
                <a:cubicBezTo>
                  <a:pt x="4394378" y="2467407"/>
                  <a:pt x="4353756" y="2397394"/>
                  <a:pt x="4242406" y="2431177"/>
                </a:cubicBezTo>
                <a:cubicBezTo>
                  <a:pt x="4131056" y="2464960"/>
                  <a:pt x="4089172" y="2396969"/>
                  <a:pt x="3940081" y="2431177"/>
                </a:cubicBezTo>
                <a:cubicBezTo>
                  <a:pt x="3790990" y="2465385"/>
                  <a:pt x="3774441" y="2402432"/>
                  <a:pt x="3637756" y="2431177"/>
                </a:cubicBezTo>
                <a:cubicBezTo>
                  <a:pt x="3501071" y="2459922"/>
                  <a:pt x="3447667" y="2419006"/>
                  <a:pt x="3335431" y="2431177"/>
                </a:cubicBezTo>
                <a:cubicBezTo>
                  <a:pt x="3223195" y="2443348"/>
                  <a:pt x="2906725" y="2381325"/>
                  <a:pt x="2754037" y="2431177"/>
                </a:cubicBezTo>
                <a:cubicBezTo>
                  <a:pt x="2601349" y="2481029"/>
                  <a:pt x="2363056" y="2427955"/>
                  <a:pt x="2172643" y="2431177"/>
                </a:cubicBezTo>
                <a:cubicBezTo>
                  <a:pt x="1982230" y="2434399"/>
                  <a:pt x="2016831" y="2413971"/>
                  <a:pt x="1870318" y="2431177"/>
                </a:cubicBezTo>
                <a:cubicBezTo>
                  <a:pt x="1723805" y="2448383"/>
                  <a:pt x="1646471" y="2399109"/>
                  <a:pt x="1567993" y="2431177"/>
                </a:cubicBezTo>
                <a:cubicBezTo>
                  <a:pt x="1489515" y="2463245"/>
                  <a:pt x="642727" y="2353846"/>
                  <a:pt x="405204" y="2431177"/>
                </a:cubicBezTo>
                <a:cubicBezTo>
                  <a:pt x="185721" y="2418188"/>
                  <a:pt x="-18242" y="2221284"/>
                  <a:pt x="0" y="2025973"/>
                </a:cubicBezTo>
                <a:cubicBezTo>
                  <a:pt x="-44285" y="1806088"/>
                  <a:pt x="17325" y="1682358"/>
                  <a:pt x="0" y="1501924"/>
                </a:cubicBezTo>
                <a:cubicBezTo>
                  <a:pt x="-17325" y="1321490"/>
                  <a:pt x="31872" y="1208241"/>
                  <a:pt x="0" y="929253"/>
                </a:cubicBezTo>
                <a:cubicBezTo>
                  <a:pt x="-31872" y="650265"/>
                  <a:pt x="6688" y="655658"/>
                  <a:pt x="0" y="405204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4,65 kg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5,8 kg.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63D8A-1DBE-96BA-2ADF-46C69690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4" y="239158"/>
            <a:ext cx="1530229" cy="1341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6AF76B-4017-9328-C548-CBDF0DBF44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12" t="26693" r="13894"/>
          <a:stretch/>
        </p:blipFill>
        <p:spPr>
          <a:xfrm>
            <a:off x="928468" y="2855742"/>
            <a:ext cx="10283483" cy="3963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881C368F-1E96-3455-DAB8-E7D211A08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43" y="1600201"/>
            <a:ext cx="76490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2 436 + 4 322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B4193-B9F7-70BF-9DB3-A130C12E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5961969873388">
            <a:hlinkClick r:id="" action="ppaction://media"/>
            <a:extLst>
              <a:ext uri="{FF2B5EF4-FFF2-40B4-BE49-F238E27FC236}">
                <a16:creationId xmlns:a16="http://schemas.microsoft.com/office/drawing/2014/main" id="{DFCF3057-0234-5E6B-AEA5-C52DB80E21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63584"/>
          </a:xfr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C568D97-0E5C-0DAB-6F42-89EA0B42C237}"/>
              </a:ext>
            </a:extLst>
          </p:cNvPr>
          <p:cNvSpPr/>
          <p:nvPr/>
        </p:nvSpPr>
        <p:spPr>
          <a:xfrm>
            <a:off x="194872" y="982922"/>
            <a:ext cx="2518348" cy="132556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uốn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1,65m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đồng</a:t>
            </a:r>
            <a:endParaRPr lang="vi-VN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2E00D30-B3B6-D6DD-3F9E-189C4A4584AD}"/>
              </a:ext>
            </a:extLst>
          </p:cNvPr>
          <p:cNvSpPr/>
          <p:nvPr/>
        </p:nvSpPr>
        <p:spPr>
          <a:xfrm>
            <a:off x="5012334" y="281078"/>
            <a:ext cx="2743201" cy="149365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uốn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1,26m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đồng</a:t>
            </a:r>
            <a:endParaRPr lang="vi-VN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214E7F9-B2EF-9F7C-052A-444D7966E470}"/>
              </a:ext>
            </a:extLst>
          </p:cNvPr>
          <p:cNvSpPr/>
          <p:nvPr/>
        </p:nvSpPr>
        <p:spPr>
          <a:xfrm>
            <a:off x="9448799" y="594416"/>
            <a:ext cx="2743201" cy="159754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295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29B12-FDB4-616E-7AB5-910935B3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0135-6CC7-624F-5BDF-57EF89913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39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0CFE-CC03-D6B0-C33F-2963A1D2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99292-85EA-A3E9-B889-BCBE7F278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D9CA1-96D5-47F3-40ED-64CAE91AE0C4}"/>
              </a:ext>
            </a:extLst>
          </p:cNvPr>
          <p:cNvSpPr/>
          <p:nvPr/>
        </p:nvSpPr>
        <p:spPr>
          <a:xfrm>
            <a:off x="2772229" y="1876199"/>
            <a:ext cx="17272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 new romen"/>
              </a:rPr>
              <a:t>165</a:t>
            </a:r>
            <a:endParaRPr lang="vi-VN" sz="5400" dirty="0">
              <a:latin typeface="Time new rome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49DFB-BB9B-B9EE-502E-8BD77AF656DB}"/>
              </a:ext>
            </a:extLst>
          </p:cNvPr>
          <p:cNvSpPr/>
          <p:nvPr/>
        </p:nvSpPr>
        <p:spPr>
          <a:xfrm>
            <a:off x="6095999" y="1876199"/>
            <a:ext cx="1596573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1,65</a:t>
            </a:r>
            <a:endParaRPr lang="vi-VN" sz="5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FA3ADD-E8FA-9F5D-7CA0-78A96E1FF3CD}"/>
              </a:ext>
            </a:extLst>
          </p:cNvPr>
          <p:cNvSpPr/>
          <p:nvPr/>
        </p:nvSpPr>
        <p:spPr>
          <a:xfrm>
            <a:off x="6094181" y="3690484"/>
            <a:ext cx="1596573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2,91</a:t>
            </a:r>
            <a:endParaRPr lang="vi-VN" sz="5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35B4A-A45C-BF94-4409-F952B69D4AE1}"/>
              </a:ext>
            </a:extLst>
          </p:cNvPr>
          <p:cNvSpPr/>
          <p:nvPr/>
        </p:nvSpPr>
        <p:spPr>
          <a:xfrm>
            <a:off x="2772229" y="2790599"/>
            <a:ext cx="17272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 new romen"/>
              </a:rPr>
              <a:t>126</a:t>
            </a:r>
            <a:endParaRPr lang="vi-VN" sz="5400" dirty="0">
              <a:latin typeface="Time new rome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E1DA31-C5D6-8A29-17A9-4AE50EFF06F6}"/>
              </a:ext>
            </a:extLst>
          </p:cNvPr>
          <p:cNvSpPr/>
          <p:nvPr/>
        </p:nvSpPr>
        <p:spPr>
          <a:xfrm>
            <a:off x="2090058" y="2333399"/>
            <a:ext cx="914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+</a:t>
            </a:r>
            <a:endParaRPr lang="vi-VN" sz="5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02F5B-0EAD-04D6-8C1E-519E769EC8A8}"/>
              </a:ext>
            </a:extLst>
          </p:cNvPr>
          <p:cNvSpPr/>
          <p:nvPr/>
        </p:nvSpPr>
        <p:spPr>
          <a:xfrm>
            <a:off x="6095090" y="2790599"/>
            <a:ext cx="1596573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 new romen"/>
              </a:rPr>
              <a:t>1,26</a:t>
            </a:r>
            <a:endParaRPr lang="vi-VN" sz="5400" dirty="0">
              <a:latin typeface="Time new rome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168483-352B-481F-ADAF-1B2A9EC0589D}"/>
              </a:ext>
            </a:extLst>
          </p:cNvPr>
          <p:cNvSpPr/>
          <p:nvPr/>
        </p:nvSpPr>
        <p:spPr>
          <a:xfrm>
            <a:off x="2772229" y="3704999"/>
            <a:ext cx="17272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291</a:t>
            </a:r>
            <a:endParaRPr lang="vi-VN" sz="5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4E279-A5BB-A9FC-4369-44BD44A04F80}"/>
              </a:ext>
            </a:extLst>
          </p:cNvPr>
          <p:cNvSpPr/>
          <p:nvPr/>
        </p:nvSpPr>
        <p:spPr>
          <a:xfrm>
            <a:off x="5314044" y="2333399"/>
            <a:ext cx="914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+</a:t>
            </a:r>
            <a:endParaRPr lang="vi-VN" sz="5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80C529-CC2B-6F99-A663-19CB5EACDF17}"/>
              </a:ext>
            </a:extLst>
          </p:cNvPr>
          <p:cNvCxnSpPr/>
          <p:nvPr/>
        </p:nvCxnSpPr>
        <p:spPr>
          <a:xfrm>
            <a:off x="2937329" y="3704999"/>
            <a:ext cx="13153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F5B733-3D6F-9985-6070-4CC5AEB1FA68}"/>
              </a:ext>
            </a:extLst>
          </p:cNvPr>
          <p:cNvCxnSpPr/>
          <p:nvPr/>
        </p:nvCxnSpPr>
        <p:spPr>
          <a:xfrm>
            <a:off x="6094181" y="3690484"/>
            <a:ext cx="159657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79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9BBC-5FDA-095A-FC1E-215601E8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3370458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Time new romen"/>
              </a:rPr>
              <a:t>Ví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dụ</a:t>
            </a:r>
            <a:r>
              <a:rPr lang="en-US" sz="4400" dirty="0">
                <a:latin typeface="Time new romen"/>
              </a:rPr>
              <a:t> b: </a:t>
            </a:r>
            <a:r>
              <a:rPr lang="en-US" sz="4400" dirty="0" err="1">
                <a:latin typeface="Time new romen"/>
              </a:rPr>
              <a:t>Đặt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tính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rồi</a:t>
            </a:r>
            <a:r>
              <a:rPr lang="en-US" sz="4400" dirty="0">
                <a:latin typeface="Time new romen"/>
              </a:rPr>
              <a:t> </a:t>
            </a:r>
            <a:r>
              <a:rPr lang="en-US" sz="4400" dirty="0" err="1">
                <a:latin typeface="Time new romen"/>
              </a:rPr>
              <a:t>tính</a:t>
            </a:r>
            <a:br>
              <a:rPr lang="en-US" sz="4400" dirty="0">
                <a:latin typeface="Time new romen"/>
              </a:rPr>
            </a:br>
            <a:r>
              <a:rPr lang="en-US" sz="4400" dirty="0">
                <a:latin typeface="Time new romen"/>
              </a:rPr>
              <a:t>               24,5 + 3,84 = ?</a:t>
            </a:r>
            <a:br>
              <a:rPr lang="en-US" sz="4400" dirty="0">
                <a:latin typeface="Time new romen"/>
              </a:rPr>
            </a:b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FCA19-E2CB-4587-8C08-A2CD6F560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390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6977-B65D-0703-7FDA-011A49A1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9789"/>
          </a:xfrm>
        </p:spPr>
        <p:txBody>
          <a:bodyPr>
            <a:normAutofit fontScale="90000"/>
          </a:bodyPr>
          <a:lstStyle/>
          <a:p>
            <a:br>
              <a:rPr lang="en-US" sz="5400" dirty="0">
                <a:latin typeface="Time new romen"/>
              </a:rPr>
            </a:br>
            <a:r>
              <a:rPr lang="en-US" sz="5400" dirty="0" err="1">
                <a:latin typeface="Time new romen"/>
              </a:rPr>
              <a:t>Ví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dụ</a:t>
            </a:r>
            <a:r>
              <a:rPr lang="en-US" sz="5400" dirty="0">
                <a:latin typeface="Time new romen"/>
              </a:rPr>
              <a:t> b: </a:t>
            </a:r>
            <a:r>
              <a:rPr lang="en-US" sz="5400" dirty="0" err="1">
                <a:latin typeface="Time new romen"/>
              </a:rPr>
              <a:t>Đặt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tính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rồi</a:t>
            </a:r>
            <a:r>
              <a:rPr lang="en-US" sz="5400" dirty="0">
                <a:latin typeface="Time new romen"/>
              </a:rPr>
              <a:t> </a:t>
            </a:r>
            <a:r>
              <a:rPr lang="en-US" sz="5400" dirty="0" err="1">
                <a:latin typeface="Time new romen"/>
              </a:rPr>
              <a:t>tính</a:t>
            </a:r>
            <a:br>
              <a:rPr lang="en-US" sz="5400" dirty="0">
                <a:latin typeface="Time new romen"/>
              </a:rPr>
            </a:br>
            <a:r>
              <a:rPr lang="en-US" sz="5400" dirty="0">
                <a:latin typeface="Time new romen"/>
              </a:rPr>
              <a:t>               24,5 + 3,84 = ?</a:t>
            </a:r>
            <a:br>
              <a:rPr lang="en-US" sz="5400" dirty="0">
                <a:latin typeface="Time new romen"/>
              </a:rPr>
            </a:br>
            <a:endParaRPr lang="vi-VN" sz="5400" dirty="0">
              <a:latin typeface="Time new romen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1B0FB5-F6AF-6DE3-25AF-F93CD95249E7}"/>
              </a:ext>
            </a:extLst>
          </p:cNvPr>
          <p:cNvSpPr txBox="1">
            <a:spLocks/>
          </p:cNvSpPr>
          <p:nvPr/>
        </p:nvSpPr>
        <p:spPr>
          <a:xfrm>
            <a:off x="1313542" y="2833687"/>
            <a:ext cx="10515600" cy="1579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00" dirty="0">
                <a:latin typeface="Time new romen"/>
              </a:rPr>
            </a:br>
            <a:endParaRPr lang="vi-VN" sz="5400" dirty="0">
              <a:latin typeface="Time new rome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6FB612-49AE-0B25-5CA3-0D3307022F54}"/>
              </a:ext>
            </a:extLst>
          </p:cNvPr>
          <p:cNvSpPr/>
          <p:nvPr/>
        </p:nvSpPr>
        <p:spPr>
          <a:xfrm>
            <a:off x="5529943" y="2327048"/>
            <a:ext cx="1538513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 new romen"/>
              </a:rPr>
              <a:t>24,5</a:t>
            </a:r>
            <a:endParaRPr lang="vi-VN" sz="5400" dirty="0">
              <a:latin typeface="Time new rome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3AC6E-5E31-B722-7C81-91570EBDE911}"/>
              </a:ext>
            </a:extLst>
          </p:cNvPr>
          <p:cNvSpPr/>
          <p:nvPr/>
        </p:nvSpPr>
        <p:spPr>
          <a:xfrm>
            <a:off x="5747657" y="3309256"/>
            <a:ext cx="185782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 new romen"/>
              </a:rPr>
              <a:t>3,84</a:t>
            </a:r>
            <a:endParaRPr lang="vi-VN" sz="5400" dirty="0">
              <a:latin typeface="Time new rome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7CA4F-741E-1B3C-0307-6FD64B8DC14D}"/>
              </a:ext>
            </a:extLst>
          </p:cNvPr>
          <p:cNvSpPr/>
          <p:nvPr/>
        </p:nvSpPr>
        <p:spPr>
          <a:xfrm>
            <a:off x="5181599" y="2994706"/>
            <a:ext cx="457200" cy="6628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+</a:t>
            </a:r>
            <a:endParaRPr lang="vi-VN" sz="5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1F866F-16D0-87AA-7038-A07F26E30044}"/>
              </a:ext>
            </a:extLst>
          </p:cNvPr>
          <p:cNvSpPr/>
          <p:nvPr/>
        </p:nvSpPr>
        <p:spPr>
          <a:xfrm>
            <a:off x="5363027" y="4073751"/>
            <a:ext cx="241663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 new romen"/>
              </a:rPr>
              <a:t>28,34</a:t>
            </a:r>
            <a:endParaRPr lang="vi-VN" sz="5400" dirty="0">
              <a:latin typeface="Time new romen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BF7F1-0AA6-E20F-7A30-242AC394795E}"/>
              </a:ext>
            </a:extLst>
          </p:cNvPr>
          <p:cNvCxnSpPr/>
          <p:nvPr/>
        </p:nvCxnSpPr>
        <p:spPr>
          <a:xfrm>
            <a:off x="5638799" y="4223656"/>
            <a:ext cx="19666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E9D7522-6B32-C0EE-6BE0-A081E524CB69}"/>
              </a:ext>
            </a:extLst>
          </p:cNvPr>
          <p:cNvSpPr/>
          <p:nvPr/>
        </p:nvSpPr>
        <p:spPr>
          <a:xfrm flipH="1">
            <a:off x="7068456" y="3419701"/>
            <a:ext cx="59173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4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771A12-372F-AEEF-80EB-51813CC1E05B}"/>
              </a:ext>
            </a:extLst>
          </p:cNvPr>
          <p:cNvSpPr/>
          <p:nvPr/>
        </p:nvSpPr>
        <p:spPr>
          <a:xfrm>
            <a:off x="6699124" y="3306740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8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72BA8-0071-A248-BBD1-591EE9168196}"/>
              </a:ext>
            </a:extLst>
          </p:cNvPr>
          <p:cNvSpPr/>
          <p:nvPr/>
        </p:nvSpPr>
        <p:spPr>
          <a:xfrm flipH="1">
            <a:off x="6699123" y="2327339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5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55149-C3CF-827E-C2B8-0CE352DF5B76}"/>
              </a:ext>
            </a:extLst>
          </p:cNvPr>
          <p:cNvSpPr/>
          <p:nvPr/>
        </p:nvSpPr>
        <p:spPr>
          <a:xfrm flipH="1">
            <a:off x="7145578" y="4220935"/>
            <a:ext cx="59173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4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DA16B-5F15-B88C-03F4-7E1A4D9CC4AE}"/>
              </a:ext>
            </a:extLst>
          </p:cNvPr>
          <p:cNvSpPr/>
          <p:nvPr/>
        </p:nvSpPr>
        <p:spPr>
          <a:xfrm flipH="1">
            <a:off x="6187118" y="2471468"/>
            <a:ext cx="59173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4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B5C5E-D0CA-604B-BF61-1F402D33BC25}"/>
              </a:ext>
            </a:extLst>
          </p:cNvPr>
          <p:cNvSpPr/>
          <p:nvPr/>
        </p:nvSpPr>
        <p:spPr>
          <a:xfrm>
            <a:off x="6280290" y="4218079"/>
            <a:ext cx="45719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8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3047F-20E1-E45F-0578-687DA419AE52}"/>
              </a:ext>
            </a:extLst>
          </p:cNvPr>
          <p:cNvSpPr/>
          <p:nvPr/>
        </p:nvSpPr>
        <p:spPr>
          <a:xfrm flipH="1">
            <a:off x="6208225" y="3438845"/>
            <a:ext cx="45719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3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376D8-C6D5-B618-0D13-C07C1DE487A2}"/>
              </a:ext>
            </a:extLst>
          </p:cNvPr>
          <p:cNvSpPr/>
          <p:nvPr/>
        </p:nvSpPr>
        <p:spPr>
          <a:xfrm>
            <a:off x="6786209" y="4202565"/>
            <a:ext cx="45719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3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1700D-5598-7282-B1E3-9629449F0E87}"/>
              </a:ext>
            </a:extLst>
          </p:cNvPr>
          <p:cNvSpPr/>
          <p:nvPr/>
        </p:nvSpPr>
        <p:spPr>
          <a:xfrm>
            <a:off x="5941814" y="4172857"/>
            <a:ext cx="45719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2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F3B740-F5E0-F908-2562-157E91370778}"/>
              </a:ext>
            </a:extLst>
          </p:cNvPr>
          <p:cNvSpPr/>
          <p:nvPr/>
        </p:nvSpPr>
        <p:spPr>
          <a:xfrm flipH="1">
            <a:off x="5814960" y="2451262"/>
            <a:ext cx="87141" cy="6567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 new romen"/>
              </a:rPr>
              <a:t>2</a:t>
            </a:r>
            <a:endParaRPr lang="vi-VN" sz="5400" dirty="0">
              <a:solidFill>
                <a:srgbClr val="FF0000"/>
              </a:solidFill>
              <a:latin typeface="Time new rome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F148CD-2F51-DF5F-49B3-AC64BDC0619E}"/>
              </a:ext>
            </a:extLst>
          </p:cNvPr>
          <p:cNvSpPr/>
          <p:nvPr/>
        </p:nvSpPr>
        <p:spPr>
          <a:xfrm flipH="1">
            <a:off x="6551756" y="4095616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,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23B4A0-25D4-3FE8-D0B5-E746DAB7022E}"/>
              </a:ext>
            </a:extLst>
          </p:cNvPr>
          <p:cNvSpPr/>
          <p:nvPr/>
        </p:nvSpPr>
        <p:spPr>
          <a:xfrm flipH="1">
            <a:off x="6487530" y="3303679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,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22CA74-4E1C-C226-D241-547A76293246}"/>
              </a:ext>
            </a:extLst>
          </p:cNvPr>
          <p:cNvSpPr/>
          <p:nvPr/>
        </p:nvSpPr>
        <p:spPr>
          <a:xfrm>
            <a:off x="6456373" y="2332290"/>
            <a:ext cx="45719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,</a:t>
            </a:r>
            <a:endParaRPr lang="vi-VN" sz="54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A8FC03-7F84-22D4-CA1A-F06A32B22DA4}"/>
              </a:ext>
            </a:extLst>
          </p:cNvPr>
          <p:cNvCxnSpPr>
            <a:cxnSpLocks/>
          </p:cNvCxnSpPr>
          <p:nvPr/>
        </p:nvCxnSpPr>
        <p:spPr>
          <a:xfrm>
            <a:off x="6486427" y="2799853"/>
            <a:ext cx="49664" cy="2040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" grpId="0" animBg="1"/>
      <p:bldP spid="6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3EFEF-3608-0BFD-DFF9-6F924C16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37A8-A877-147E-DB8F-4540A2F1D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4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260</Words>
  <Application>Microsoft Office PowerPoint</Application>
  <PresentationFormat>Widescreen</PresentationFormat>
  <Paragraphs>103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Cambria</vt:lpstr>
      <vt:lpstr>Time new romen</vt:lpstr>
      <vt:lpstr>Times New Roman</vt:lpstr>
      <vt:lpstr>字魂36号-正文宋楷</vt:lpstr>
      <vt:lpstr>Office Theme</vt:lpstr>
      <vt:lpstr>TRƯỜNG TIỂU HỌC HÙNG THẮNG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 b: Đặt tính rồi tính                24,5 + 3,84 = ? </vt:lpstr>
      <vt:lpstr> Ví dụ b: Đặt tính rồi tính                24,5 + 3,84 = 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30</cp:revision>
  <dcterms:created xsi:type="dcterms:W3CDTF">2024-10-26T08:37:16Z</dcterms:created>
  <dcterms:modified xsi:type="dcterms:W3CDTF">2024-10-28T12:55:37Z</dcterms:modified>
</cp:coreProperties>
</file>