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9" r:id="rId3"/>
    <p:sldId id="272" r:id="rId4"/>
    <p:sldId id="323" r:id="rId5"/>
    <p:sldId id="261" r:id="rId6"/>
    <p:sldId id="256" r:id="rId7"/>
    <p:sldId id="265" r:id="rId8"/>
    <p:sldId id="328" r:id="rId9"/>
    <p:sldId id="327" r:id="rId10"/>
    <p:sldId id="257" r:id="rId11"/>
    <p:sldId id="330" r:id="rId12"/>
    <p:sldId id="266" r:id="rId13"/>
    <p:sldId id="259" r:id="rId14"/>
    <p:sldId id="267" r:id="rId15"/>
    <p:sldId id="260" r:id="rId16"/>
    <p:sldId id="262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B79F-BE94-A502-2084-8035F9509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09E7F-3510-5139-9426-030AFAE5D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3277E-627E-F623-53C8-385EBB22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7490-08BB-4FAA-A2D8-0FF65200DA8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B3CFC-C4EE-A22C-5837-6077B00E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B1EA8-2AB6-365D-04E7-6AAE69BB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830-1129-4418-833E-2050692E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A6092-D812-F566-5D0A-B7C62002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6FDEC-12C0-B2EF-2F21-0DC772352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1ED17-E2E3-B06A-E344-9201071E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7490-08BB-4FAA-A2D8-0FF65200DA8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3E6D6-E805-C606-21E8-A4FB6698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E65CC-63CE-8EF1-0FCE-F0F54264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830-1129-4418-833E-2050692E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5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C380C0-4A3D-D1B1-3FBC-2C22D2489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92F93-6AA1-7C2D-3438-542B2867B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21073-1F15-7A5A-47A6-905D9789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7490-08BB-4FAA-A2D8-0FF65200DA8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C9EBC-C933-782B-EDD3-D06AC297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CB5D3-5592-7686-6672-6FB6CB82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830-1129-4418-833E-2050692E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7298-C21D-8601-2EA0-9EA21C6A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56A20-E3A7-2BE7-F572-5F6AF96B5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76A1F-AC00-2A80-0AAD-E70EFC61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7490-08BB-4FAA-A2D8-0FF65200DA8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4E5A3-4FD6-0AC4-831C-072E9F4C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803C1-5EE3-EFE1-4BEF-3EE8AE5F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830-1129-4418-833E-2050692E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0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0364F-4A5A-BA70-06F1-6F123541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36994-E4E4-4BD0-593C-D6F55F236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5362D-6942-7F46-0782-642E536C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7490-08BB-4FAA-A2D8-0FF65200DA8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23DC6-B088-E4C0-5BE3-9F22FFED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48349-FC88-1AE0-F46D-23DB45B9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830-1129-4418-833E-2050692E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4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8554B-5E80-56B1-ABBF-B1593725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E4AF-CE59-3E94-C971-148CBF5F8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6BB79-69E3-B6D1-4301-D09446FC2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28DEC-A555-1FA3-DBD6-EC999F4E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7490-08BB-4FAA-A2D8-0FF65200DA8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1610A-EC9C-432D-BF33-FDF39979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57917-4410-C5A6-2BC0-58CF5F95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830-1129-4418-833E-2050692E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9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7115-3256-71C5-3A3A-E7FA4867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7D17F-EB73-8067-1777-DDCF32CA0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0F0E6-DDCE-CEDB-C3DF-E4E81C7F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89E6B-7ABC-F1A0-F645-2A97A24F0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9B57AD-6530-CE35-4ECD-54D05F9AC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FF5C6F-714A-8F0B-4ADF-13E1FAB9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7490-08BB-4FAA-A2D8-0FF65200DA8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EE8F32-ACF0-46A6-52F7-29D137D8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39B4F-3471-7D60-3687-DCE99362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830-1129-4418-833E-2050692E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3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0DFB-6E25-DDE7-9190-0668324F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B65784-E85B-B1A0-8BED-641E9212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7490-08BB-4FAA-A2D8-0FF65200DA8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65DCC-8038-9C54-A44E-FE9E55AD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402E0-BC1B-338D-FFF0-C5D9AE13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830-1129-4418-833E-2050692E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BB69F-4BD8-B0E9-1875-83745D39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7490-08BB-4FAA-A2D8-0FF65200DA8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7F001-7F7B-7ECF-16B6-77955FE1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892B6-ECA6-3C57-36E0-C7CAD4DE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830-1129-4418-833E-2050692E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1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68CF-82D0-7334-9989-12F25BE0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C0760-7C7A-AA0C-AE1D-45FC904D9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780A-AB09-31D0-D00F-16A3359D6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167AF-F9F6-3E0E-830E-81AF8500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7490-08BB-4FAA-A2D8-0FF65200DA8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4CD74-AC4D-DAA8-DECE-2B9BD8F7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1C341-A65E-728C-D385-DBDD9BE7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830-1129-4418-833E-2050692E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B63D-F8E9-648E-F6F4-CF1022BC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665EDF-4152-F4DA-6E63-AC464879B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27266-60F6-6308-87D1-A01EE24E0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CE6D2-A155-0811-62C5-1A5F0577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7490-08BB-4FAA-A2D8-0FF65200DA8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E2752-5DAF-56AD-9D6D-66C21E9C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1411C-AA82-66B7-2512-A6470097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830-1129-4418-833E-2050692E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623FB-1007-2940-75C2-A26228EE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FC6C9-6A13-F249-3699-F6ECEEF92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560EA-36CF-AAE1-AA2F-1AB992072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7490-08BB-4FAA-A2D8-0FF65200DA8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4219D-A51E-CBC7-3AA8-7A0E25BDC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6DAEF-200E-DD4C-6308-AB75566CA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7C830-1129-4418-833E-2050692E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1E2F7-70F7-BCA1-2EE0-1A2F2AA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96" y="-228600"/>
            <a:ext cx="13053391" cy="7315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565188-F82E-BF7D-5CC4-F3C3B242736F}"/>
              </a:ext>
            </a:extLst>
          </p:cNvPr>
          <p:cNvSpPr txBox="1">
            <a:spLocks/>
          </p:cNvSpPr>
          <p:nvPr/>
        </p:nvSpPr>
        <p:spPr>
          <a:xfrm>
            <a:off x="1524396" y="1185173"/>
            <a:ext cx="8865704" cy="312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LIỆT CHÀO MỪNG </a:t>
            </a:r>
          </a:p>
          <a:p>
            <a:r>
              <a:rPr lang="en-US" sz="4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THẦY, CÔ VỀ DỰ GIỜ</a:t>
            </a:r>
          </a:p>
          <a:p>
            <a:endParaRPr lang="en-US" sz="4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MÔN: TIẾNG VIỆT</a:t>
            </a:r>
          </a:p>
          <a:p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22424884-4105-1F38-C512-063BB0F0B156}"/>
              </a:ext>
            </a:extLst>
          </p:cNvPr>
          <p:cNvSpPr/>
          <p:nvPr/>
        </p:nvSpPr>
        <p:spPr>
          <a:xfrm>
            <a:off x="3290887" y="4375634"/>
            <a:ext cx="5610225" cy="1084262"/>
          </a:xfrm>
          <a:prstGeom prst="rect">
            <a:avLst/>
          </a:prstGeom>
        </p:spPr>
        <p:txBody>
          <a:bodyPr wrap="none" lIns="68598" tIns="34299" rIns="68598" bIns="34299">
            <a:spAutoFit/>
          </a:bodyPr>
          <a:lstStyle/>
          <a:p>
            <a:pPr algn="ctr">
              <a:defRPr/>
            </a:pP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Diễm</a:t>
            </a:r>
            <a:endParaRPr lang="en-US" altLang="zh-CN" sz="3300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en-US" sz="33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5CE313-9700-E7B7-ABFA-5ED8FE531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85" y="1528548"/>
            <a:ext cx="9299742" cy="408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vần om">
            <a:hlinkClick r:id="" action="ppaction://media"/>
            <a:extLst>
              <a:ext uri="{FF2B5EF4-FFF2-40B4-BE49-F238E27FC236}">
                <a16:creationId xmlns:a16="http://schemas.microsoft.com/office/drawing/2014/main" id="{760EB729-744F-F36F-2E74-1349A5EA71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26589-C1C4-03CC-9914-079D3EAF8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95" y="1347616"/>
            <a:ext cx="8208114" cy="437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5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ướng dẫn viết vần ôm">
            <a:hlinkClick r:id="" action="ppaction://media"/>
            <a:extLst>
              <a:ext uri="{FF2B5EF4-FFF2-40B4-BE49-F238E27FC236}">
                <a16:creationId xmlns:a16="http://schemas.microsoft.com/office/drawing/2014/main" id="{893A18A1-1587-97C1-FF97-916118B86F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079968-F136-5F3E-5D5B-1CC568BC8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6" y="1347616"/>
            <a:ext cx="9024730" cy="441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55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ướng dẫn viết vần ơm">
            <a:hlinkClick r:id="" action="ppaction://media"/>
            <a:extLst>
              <a:ext uri="{FF2B5EF4-FFF2-40B4-BE49-F238E27FC236}">
                <a16:creationId xmlns:a16="http://schemas.microsoft.com/office/drawing/2014/main" id="{E0BAACE9-41E3-3E49-0A93-BC8C62DFE6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1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94191-7EEC-B8AB-A5A1-15AE69AA5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9" y="941695"/>
            <a:ext cx="12064621" cy="43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21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3D7683-2D7D-7047-5D87-4225B761D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" y="2661313"/>
            <a:ext cx="11955438" cy="26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26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81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20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788E8-D41B-F84B-1899-6C925DE82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0A2DD-BE17-377F-B1DF-C3250E8DA8DB}"/>
              </a:ext>
            </a:extLst>
          </p:cNvPr>
          <p:cNvSpPr txBox="1"/>
          <p:nvPr/>
        </p:nvSpPr>
        <p:spPr>
          <a:xfrm>
            <a:off x="3521122" y="2279176"/>
            <a:ext cx="6209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EE9C63-311B-D57E-FB7C-303B169BA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" y="344208"/>
            <a:ext cx="10904562" cy="6030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278213-D4E8-5F7A-EB94-4B09FAB53759}"/>
              </a:ext>
            </a:extLst>
          </p:cNvPr>
          <p:cNvSpPr txBox="1"/>
          <p:nvPr/>
        </p:nvSpPr>
        <p:spPr>
          <a:xfrm>
            <a:off x="627797" y="318795"/>
            <a:ext cx="5286234" cy="2985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CAF34-AE0A-9E76-B8A7-FAFDFEAB109A}"/>
              </a:ext>
            </a:extLst>
          </p:cNvPr>
          <p:cNvSpPr txBox="1"/>
          <p:nvPr/>
        </p:nvSpPr>
        <p:spPr>
          <a:xfrm>
            <a:off x="659641" y="273831"/>
            <a:ext cx="5238467" cy="298543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6A12A1-76B5-A174-2619-DD42CF7FB122}"/>
              </a:ext>
            </a:extLst>
          </p:cNvPr>
          <p:cNvSpPr txBox="1"/>
          <p:nvPr/>
        </p:nvSpPr>
        <p:spPr>
          <a:xfrm>
            <a:off x="5945876" y="344208"/>
            <a:ext cx="5586483" cy="2985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626497-62E5-05DA-1EA4-464F23779A7C}"/>
              </a:ext>
            </a:extLst>
          </p:cNvPr>
          <p:cNvSpPr txBox="1"/>
          <p:nvPr/>
        </p:nvSpPr>
        <p:spPr>
          <a:xfrm>
            <a:off x="5914031" y="264203"/>
            <a:ext cx="5787792" cy="298543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5D1D2-3C8D-1AEF-DC37-008EF9894AC9}"/>
              </a:ext>
            </a:extLst>
          </p:cNvPr>
          <p:cNvSpPr txBox="1"/>
          <p:nvPr/>
        </p:nvSpPr>
        <p:spPr>
          <a:xfrm>
            <a:off x="627797" y="3264421"/>
            <a:ext cx="5318079" cy="2985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9CACCA-12AC-20E0-69D7-933C996C0B3E}"/>
              </a:ext>
            </a:extLst>
          </p:cNvPr>
          <p:cNvSpPr txBox="1"/>
          <p:nvPr/>
        </p:nvSpPr>
        <p:spPr>
          <a:xfrm>
            <a:off x="640313" y="3259264"/>
            <a:ext cx="5305563" cy="298543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A6FC71-C1DA-4636-D7B2-17CAC9F78225}"/>
              </a:ext>
            </a:extLst>
          </p:cNvPr>
          <p:cNvSpPr txBox="1"/>
          <p:nvPr/>
        </p:nvSpPr>
        <p:spPr>
          <a:xfrm>
            <a:off x="5914031" y="3264527"/>
            <a:ext cx="5618328" cy="32624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46B2DB-8CD9-93E9-4365-01C91BF0B88C}"/>
              </a:ext>
            </a:extLst>
          </p:cNvPr>
          <p:cNvSpPr txBox="1"/>
          <p:nvPr/>
        </p:nvSpPr>
        <p:spPr>
          <a:xfrm>
            <a:off x="5911756" y="3262677"/>
            <a:ext cx="5790067" cy="298543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4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10" grpId="0" animBg="1"/>
      <p:bldP spid="10" grpId="1" animBg="1"/>
      <p:bldP spid="11" grpId="0" animBg="1"/>
      <p:bldP spid="13" grpId="0" animBg="1"/>
      <p:bldP spid="13" grpId="1" animBg="1"/>
      <p:bldP spid="14" grpId="0" animBg="1"/>
      <p:bldP spid="18" grpId="0" animBg="1"/>
      <p:bldP spid="18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88CDB2-4AAF-6075-78C5-1828336F8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936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75099-1640-EB99-D0E3-091C823B61DF}"/>
              </a:ext>
            </a:extLst>
          </p:cNvPr>
          <p:cNvSpPr txBox="1"/>
          <p:nvPr/>
        </p:nvSpPr>
        <p:spPr>
          <a:xfrm>
            <a:off x="3218082" y="5896755"/>
            <a:ext cx="6125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Quicksand Medium" panose="00000600000000000000" pitchFamily="2" charset="0"/>
              </a:rPr>
              <a:t>Hương cốm thơm thôn xóm</a:t>
            </a:r>
            <a:r>
              <a:rPr lang="en-US" sz="40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7F49F2-C7F8-5881-7AC2-265FBA5B195F}"/>
              </a:ext>
            </a:extLst>
          </p:cNvPr>
          <p:cNvSpPr txBox="1"/>
          <p:nvPr/>
        </p:nvSpPr>
        <p:spPr>
          <a:xfrm>
            <a:off x="3218082" y="5896755"/>
            <a:ext cx="6125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Quicksand Medium" panose="00000600000000000000" pitchFamily="2" charset="0"/>
              </a:rPr>
              <a:t>Hương c</a:t>
            </a:r>
            <a:r>
              <a:rPr lang="en-US" sz="4000" dirty="0">
                <a:solidFill>
                  <a:srgbClr val="FF0000"/>
                </a:solidFill>
                <a:latin typeface="Quicksand Medium" panose="00000600000000000000" pitchFamily="2" charset="0"/>
              </a:rPr>
              <a:t>ốm</a:t>
            </a:r>
            <a:r>
              <a:rPr lang="en-US" sz="4000" dirty="0">
                <a:latin typeface="Quicksand Medium" panose="00000600000000000000" pitchFamily="2" charset="0"/>
              </a:rPr>
              <a:t> th</a:t>
            </a:r>
            <a:r>
              <a:rPr lang="en-US" sz="4000" dirty="0">
                <a:solidFill>
                  <a:srgbClr val="FF0000"/>
                </a:solidFill>
                <a:latin typeface="Quicksand Medium" panose="00000600000000000000" pitchFamily="2" charset="0"/>
              </a:rPr>
              <a:t>ơm</a:t>
            </a:r>
            <a:r>
              <a:rPr lang="en-US" sz="4000" dirty="0">
                <a:latin typeface="Quicksand Medium" panose="00000600000000000000" pitchFamily="2" charset="0"/>
              </a:rPr>
              <a:t> thôn x</a:t>
            </a:r>
            <a:r>
              <a:rPr lang="en-US" sz="4000" dirty="0">
                <a:solidFill>
                  <a:srgbClr val="FF0000"/>
                </a:solidFill>
                <a:latin typeface="Quicksand Medium" panose="00000600000000000000" pitchFamily="2" charset="0"/>
              </a:rPr>
              <a:t>óm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472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C9B5929-A4F8-718D-DABA-76CF0F4D87F6}"/>
              </a:ext>
            </a:extLst>
          </p:cNvPr>
          <p:cNvSpPr/>
          <p:nvPr/>
        </p:nvSpPr>
        <p:spPr>
          <a:xfrm>
            <a:off x="2093842" y="777822"/>
            <a:ext cx="2425149" cy="7368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6000" dirty="0">
                <a:solidFill>
                  <a:srgbClr val="E52D56"/>
                </a:solidFill>
                <a:latin typeface="Quicksand Medium" panose="00000600000000000000" pitchFamily="2" charset="0"/>
              </a:rPr>
              <a:t>om</a:t>
            </a:r>
            <a:endParaRPr lang="en-US" sz="6000" dirty="0">
              <a:latin typeface="Quicksand Medium" panose="00000600000000000000" pitchFamily="2" charset="0"/>
            </a:endParaRPr>
          </a:p>
          <a:p>
            <a:pPr algn="ctr"/>
            <a:endParaRPr lang="en-GB" sz="6000" dirty="0"/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AE974435-5237-0B29-A3C9-9C9A4AA60089}"/>
              </a:ext>
            </a:extLst>
          </p:cNvPr>
          <p:cNvSpPr/>
          <p:nvPr/>
        </p:nvSpPr>
        <p:spPr>
          <a:xfrm>
            <a:off x="4842375" y="702665"/>
            <a:ext cx="2327050" cy="8693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6000" dirty="0" err="1">
                <a:solidFill>
                  <a:srgbClr val="E52D56"/>
                </a:solidFill>
                <a:latin typeface="Quicksand Medium" panose="00000600000000000000" pitchFamily="2" charset="0"/>
              </a:rPr>
              <a:t>ôm</a:t>
            </a:r>
            <a:endParaRPr lang="en-US" sz="6000" dirty="0">
              <a:latin typeface="Quicksand Medium" panose="00000600000000000000" pitchFamily="2" charset="0"/>
            </a:endParaRPr>
          </a:p>
          <a:p>
            <a:pPr algn="ctr"/>
            <a:endParaRPr lang="en-GB" sz="6000" dirty="0"/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C891C803-877E-46B8-CB16-A09FD980CEA0}"/>
              </a:ext>
            </a:extLst>
          </p:cNvPr>
          <p:cNvSpPr/>
          <p:nvPr/>
        </p:nvSpPr>
        <p:spPr>
          <a:xfrm>
            <a:off x="7201265" y="645300"/>
            <a:ext cx="3201695" cy="9840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6000" dirty="0" err="1">
                <a:solidFill>
                  <a:srgbClr val="E52D56"/>
                </a:solidFill>
                <a:latin typeface="Quicksand Medium" panose="00000600000000000000" pitchFamily="2" charset="0"/>
              </a:rPr>
              <a:t>ơm</a:t>
            </a:r>
            <a:endParaRPr lang="en-US" sz="6000" dirty="0">
              <a:latin typeface="Quicksand Medium" panose="00000600000000000000" pitchFamily="2" charset="0"/>
            </a:endParaRPr>
          </a:p>
          <a:p>
            <a:pPr algn="ctr"/>
            <a:endParaRPr lang="en-GB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A81E0-BE4A-4356-759D-103DC3E9D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01" y="1947444"/>
            <a:ext cx="4231456" cy="218355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827F7B-BB97-CCC8-FE00-F54E39AC636C}"/>
              </a:ext>
            </a:extLst>
          </p:cNvPr>
          <p:cNvSpPr/>
          <p:nvPr/>
        </p:nvSpPr>
        <p:spPr>
          <a:xfrm>
            <a:off x="654414" y="4449048"/>
            <a:ext cx="3997099" cy="736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khóm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  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vòm</a:t>
            </a:r>
            <a:endParaRPr lang="en-US" sz="5400" dirty="0">
              <a:solidFill>
                <a:schemeClr val="tx1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E1BE96-3D69-35D6-C49A-1C2AFF7BE0A4}"/>
              </a:ext>
            </a:extLst>
          </p:cNvPr>
          <p:cNvSpPr/>
          <p:nvPr/>
        </p:nvSpPr>
        <p:spPr>
          <a:xfrm>
            <a:off x="4424658" y="4449048"/>
            <a:ext cx="3997099" cy="736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nộm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 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tôm</a:t>
            </a:r>
            <a:endParaRPr lang="en-US" sz="5400" dirty="0">
              <a:solidFill>
                <a:schemeClr val="tx1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A14585-D74E-BBCD-9A55-0895EB65F91D}"/>
              </a:ext>
            </a:extLst>
          </p:cNvPr>
          <p:cNvSpPr/>
          <p:nvPr/>
        </p:nvSpPr>
        <p:spPr>
          <a:xfrm>
            <a:off x="8035874" y="4423218"/>
            <a:ext cx="3997099" cy="736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bờm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  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rơm</a:t>
            </a:r>
            <a:endParaRPr lang="en-US" sz="5400" dirty="0">
              <a:solidFill>
                <a:schemeClr val="tx1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6E38ED-0B71-BBA8-DE7A-F51B183D8E13}"/>
              </a:ext>
            </a:extLst>
          </p:cNvPr>
          <p:cNvSpPr/>
          <p:nvPr/>
        </p:nvSpPr>
        <p:spPr>
          <a:xfrm>
            <a:off x="654414" y="4449048"/>
            <a:ext cx="3997099" cy="736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kh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óm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  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v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òm</a:t>
            </a:r>
            <a:endParaRPr lang="en-US" sz="5400" dirty="0">
              <a:solidFill>
                <a:srgbClr val="FF0000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A887D8-9F83-6CFE-C467-6BD25670233F}"/>
              </a:ext>
            </a:extLst>
          </p:cNvPr>
          <p:cNvSpPr/>
          <p:nvPr/>
        </p:nvSpPr>
        <p:spPr>
          <a:xfrm>
            <a:off x="4424658" y="4453516"/>
            <a:ext cx="3997099" cy="736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n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ộm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 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t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ôm</a:t>
            </a:r>
            <a:endParaRPr lang="en-US" sz="5400" dirty="0">
              <a:solidFill>
                <a:srgbClr val="FF0000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B86C1E-CA2E-99C1-C419-571A1E2F21FC}"/>
              </a:ext>
            </a:extLst>
          </p:cNvPr>
          <p:cNvSpPr/>
          <p:nvPr/>
        </p:nvSpPr>
        <p:spPr>
          <a:xfrm>
            <a:off x="8035874" y="4418750"/>
            <a:ext cx="3997099" cy="736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b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ờm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  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r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ơm</a:t>
            </a:r>
            <a:endParaRPr lang="en-US" sz="5400" dirty="0">
              <a:solidFill>
                <a:srgbClr val="FF0000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2626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9DFE5C-C111-6774-5B8C-41A082D8E2E0}"/>
              </a:ext>
            </a:extLst>
          </p:cNvPr>
          <p:cNvSpPr/>
          <p:nvPr/>
        </p:nvSpPr>
        <p:spPr>
          <a:xfrm>
            <a:off x="40944" y="4099913"/>
            <a:ext cx="3997099" cy="1213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đom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đóm</a:t>
            </a:r>
            <a:endParaRPr lang="en-US" sz="5400" dirty="0">
              <a:solidFill>
                <a:srgbClr val="FF0000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F07F8F-169C-B789-514F-255685831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8" y="1372107"/>
            <a:ext cx="3515216" cy="3097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9D498D-E16E-AE56-53C7-8A2BE5F49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14" y="1310185"/>
            <a:ext cx="3505689" cy="3097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2DAC34-DE00-B6A1-A75F-D6A3835AD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9" y="1305117"/>
            <a:ext cx="4001058" cy="32380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DD9748-A83A-96D4-83E7-D6EAB53799AA}"/>
              </a:ext>
            </a:extLst>
          </p:cNvPr>
          <p:cNvSpPr/>
          <p:nvPr/>
        </p:nvSpPr>
        <p:spPr>
          <a:xfrm>
            <a:off x="40944" y="4287823"/>
            <a:ext cx="3997099" cy="8376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đ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om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đ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óm</a:t>
            </a:r>
            <a:endParaRPr lang="en-US" sz="5400" dirty="0">
              <a:solidFill>
                <a:srgbClr val="FF0000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6CD9A7-B18B-9899-D6CF-3C3421A9E5E1}"/>
              </a:ext>
            </a:extLst>
          </p:cNvPr>
          <p:cNvSpPr/>
          <p:nvPr/>
        </p:nvSpPr>
        <p:spPr>
          <a:xfrm>
            <a:off x="3775587" y="4072552"/>
            <a:ext cx="3997099" cy="1213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chó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đốm</a:t>
            </a:r>
            <a:endParaRPr lang="en-US" sz="5400" dirty="0">
              <a:solidFill>
                <a:srgbClr val="FF0000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AB36B19-5CC4-AFE4-759B-5E2185F7FE8A}"/>
              </a:ext>
            </a:extLst>
          </p:cNvPr>
          <p:cNvSpPr/>
          <p:nvPr/>
        </p:nvSpPr>
        <p:spPr>
          <a:xfrm>
            <a:off x="3782981" y="4273826"/>
            <a:ext cx="3997099" cy="8376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chó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đ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ốm</a:t>
            </a:r>
            <a:endParaRPr lang="en-US" sz="5400" dirty="0">
              <a:solidFill>
                <a:srgbClr val="FF0000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86AA295-37FB-CE2F-71D4-06E8CC69CEAA}"/>
              </a:ext>
            </a:extLst>
          </p:cNvPr>
          <p:cNvSpPr/>
          <p:nvPr/>
        </p:nvSpPr>
        <p:spPr>
          <a:xfrm>
            <a:off x="7811069" y="4059985"/>
            <a:ext cx="3997099" cy="1213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mâm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cơm</a:t>
            </a:r>
            <a:endParaRPr lang="en-US" sz="5400" dirty="0">
              <a:solidFill>
                <a:srgbClr val="FF0000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992F6F-AE97-0659-23A1-51CE360A9F49}"/>
              </a:ext>
            </a:extLst>
          </p:cNvPr>
          <p:cNvSpPr/>
          <p:nvPr/>
        </p:nvSpPr>
        <p:spPr>
          <a:xfrm>
            <a:off x="7825857" y="4237653"/>
            <a:ext cx="3997099" cy="8376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mâm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c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ơm</a:t>
            </a:r>
            <a:endParaRPr lang="en-US" sz="5400" dirty="0">
              <a:solidFill>
                <a:srgbClr val="FF0000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8589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3" grpId="0"/>
      <p:bldP spid="13" grpId="1"/>
      <p:bldP spid="14" grpId="0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C9B5929-A4F8-718D-DABA-76CF0F4D87F6}"/>
              </a:ext>
            </a:extLst>
          </p:cNvPr>
          <p:cNvSpPr/>
          <p:nvPr/>
        </p:nvSpPr>
        <p:spPr>
          <a:xfrm>
            <a:off x="2093842" y="-102"/>
            <a:ext cx="2425149" cy="7368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6000" dirty="0">
                <a:solidFill>
                  <a:srgbClr val="E52D56"/>
                </a:solidFill>
                <a:latin typeface="Quicksand Medium" panose="00000600000000000000" pitchFamily="2" charset="0"/>
              </a:rPr>
              <a:t>om</a:t>
            </a:r>
            <a:endParaRPr lang="en-US" sz="6000" dirty="0">
              <a:latin typeface="Quicksand Medium" panose="00000600000000000000" pitchFamily="2" charset="0"/>
            </a:endParaRPr>
          </a:p>
          <a:p>
            <a:pPr algn="ctr"/>
            <a:endParaRPr lang="en-GB" sz="6000" dirty="0"/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AE974435-5237-0B29-A3C9-9C9A4AA60089}"/>
              </a:ext>
            </a:extLst>
          </p:cNvPr>
          <p:cNvSpPr/>
          <p:nvPr/>
        </p:nvSpPr>
        <p:spPr>
          <a:xfrm>
            <a:off x="4842375" y="-103"/>
            <a:ext cx="2327050" cy="7942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6000" dirty="0" err="1">
                <a:solidFill>
                  <a:srgbClr val="E52D56"/>
                </a:solidFill>
                <a:latin typeface="Quicksand Medium" panose="00000600000000000000" pitchFamily="2" charset="0"/>
              </a:rPr>
              <a:t>ôm</a:t>
            </a:r>
            <a:endParaRPr lang="en-US" sz="6000" dirty="0">
              <a:latin typeface="Quicksand Medium" panose="00000600000000000000" pitchFamily="2" charset="0"/>
            </a:endParaRPr>
          </a:p>
          <a:p>
            <a:pPr algn="ctr"/>
            <a:endParaRPr lang="en-GB" sz="6000" dirty="0"/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C891C803-877E-46B8-CB16-A09FD980CEA0}"/>
              </a:ext>
            </a:extLst>
          </p:cNvPr>
          <p:cNvSpPr/>
          <p:nvPr/>
        </p:nvSpPr>
        <p:spPr>
          <a:xfrm>
            <a:off x="7201265" y="60035"/>
            <a:ext cx="3201695" cy="7368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6000" dirty="0" err="1">
                <a:solidFill>
                  <a:srgbClr val="E52D56"/>
                </a:solidFill>
                <a:latin typeface="Quicksand Medium" panose="00000600000000000000" pitchFamily="2" charset="0"/>
              </a:rPr>
              <a:t>ơm</a:t>
            </a:r>
            <a:endParaRPr lang="en-US" sz="6000" dirty="0">
              <a:latin typeface="Quicksand Medium" panose="00000600000000000000" pitchFamily="2" charset="0"/>
            </a:endParaRPr>
          </a:p>
          <a:p>
            <a:pPr algn="ctr"/>
            <a:endParaRPr lang="en-GB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A81E0-BE4A-4356-759D-103DC3E9D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769" y="855616"/>
            <a:ext cx="4231456" cy="21835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6E38ED-0B71-BBA8-DE7A-F51B183D8E13}"/>
              </a:ext>
            </a:extLst>
          </p:cNvPr>
          <p:cNvSpPr/>
          <p:nvPr/>
        </p:nvSpPr>
        <p:spPr>
          <a:xfrm>
            <a:off x="654414" y="3016023"/>
            <a:ext cx="3997099" cy="736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kh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óm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  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v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òm</a:t>
            </a:r>
            <a:endParaRPr lang="en-US" sz="5400" dirty="0">
              <a:solidFill>
                <a:srgbClr val="FF0000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A887D8-9F83-6CFE-C467-6BD25670233F}"/>
              </a:ext>
            </a:extLst>
          </p:cNvPr>
          <p:cNvSpPr/>
          <p:nvPr/>
        </p:nvSpPr>
        <p:spPr>
          <a:xfrm>
            <a:off x="4424658" y="3020491"/>
            <a:ext cx="3997099" cy="736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n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ộm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 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t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ôm</a:t>
            </a:r>
            <a:endParaRPr lang="en-US" sz="5400" dirty="0">
              <a:solidFill>
                <a:srgbClr val="FF0000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B86C1E-CA2E-99C1-C419-571A1E2F21FC}"/>
              </a:ext>
            </a:extLst>
          </p:cNvPr>
          <p:cNvSpPr/>
          <p:nvPr/>
        </p:nvSpPr>
        <p:spPr>
          <a:xfrm>
            <a:off x="8035874" y="2985725"/>
            <a:ext cx="3997099" cy="736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b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ờm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  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r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ơm</a:t>
            </a:r>
            <a:endParaRPr lang="en-US" sz="5400" dirty="0">
              <a:solidFill>
                <a:srgbClr val="FF0000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DAD980-0FDD-743B-ED3B-FB55B39F1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5" y="3860299"/>
            <a:ext cx="3515216" cy="1880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4B84DD-2FD6-0BD6-5EDF-32D69A423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01" y="3798377"/>
            <a:ext cx="3505689" cy="1880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DD75A9-6EE0-5619-8D25-1194DB7D1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26" y="3836733"/>
            <a:ext cx="4001058" cy="196620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4379F3-9F81-F0C5-E5F9-29FEBF9C08A5}"/>
              </a:ext>
            </a:extLst>
          </p:cNvPr>
          <p:cNvSpPr/>
          <p:nvPr/>
        </p:nvSpPr>
        <p:spPr>
          <a:xfrm>
            <a:off x="76502" y="6026664"/>
            <a:ext cx="3997099" cy="5086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đ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om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đ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óm</a:t>
            </a:r>
            <a:endParaRPr lang="en-US" sz="5400" dirty="0">
              <a:solidFill>
                <a:srgbClr val="FF0000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58128C-F765-BF81-9AA7-F644C5F71CD9}"/>
              </a:ext>
            </a:extLst>
          </p:cNvPr>
          <p:cNvSpPr/>
          <p:nvPr/>
        </p:nvSpPr>
        <p:spPr>
          <a:xfrm>
            <a:off x="3861834" y="6019251"/>
            <a:ext cx="3997099" cy="5086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chó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đ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ốm</a:t>
            </a:r>
            <a:endParaRPr lang="en-US" sz="5400" dirty="0">
              <a:solidFill>
                <a:srgbClr val="FF0000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546C2F-72B2-A42D-770E-2416745AC092}"/>
              </a:ext>
            </a:extLst>
          </p:cNvPr>
          <p:cNvSpPr/>
          <p:nvPr/>
        </p:nvSpPr>
        <p:spPr>
          <a:xfrm>
            <a:off x="7779421" y="6022326"/>
            <a:ext cx="3997099" cy="5086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E52D56"/>
              </a:solidFill>
              <a:latin typeface="Quicksand Medium" panose="000006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mâm</a:t>
            </a:r>
            <a:r>
              <a:rPr lang="en-US" sz="5400" dirty="0">
                <a:solidFill>
                  <a:schemeClr val="tx1"/>
                </a:solidFill>
                <a:latin typeface="Quicksand Medium" panose="00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Quicksand Medium" panose="00000600000000000000" pitchFamily="2" charset="0"/>
              </a:rPr>
              <a:t>c</a:t>
            </a:r>
            <a:r>
              <a:rPr lang="en-US" sz="5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ơm</a:t>
            </a:r>
            <a:endParaRPr lang="en-US" sz="5400" dirty="0">
              <a:solidFill>
                <a:srgbClr val="FF0000"/>
              </a:solidFill>
              <a:latin typeface="Quicksand Medium" panose="00000600000000000000" pitchFamily="2" charset="0"/>
            </a:endParaRPr>
          </a:p>
          <a:p>
            <a:pPr algn="ctr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04496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086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98</Words>
  <Application>Microsoft Office PowerPoint</Application>
  <PresentationFormat>Widescreen</PresentationFormat>
  <Paragraphs>115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Quicksand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Lương Thành Trung</dc:creator>
  <cp:lastModifiedBy>Lương Thành Trung</cp:lastModifiedBy>
  <cp:revision>25</cp:revision>
  <dcterms:created xsi:type="dcterms:W3CDTF">2022-10-28T09:29:28Z</dcterms:created>
  <dcterms:modified xsi:type="dcterms:W3CDTF">2024-11-03T13:20:49Z</dcterms:modified>
</cp:coreProperties>
</file>