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6" r:id="rId4"/>
    <p:sldId id="298" r:id="rId5"/>
    <p:sldId id="299" r:id="rId6"/>
    <p:sldId id="295" r:id="rId7"/>
    <p:sldId id="288" r:id="rId8"/>
    <p:sldId id="287" r:id="rId9"/>
    <p:sldId id="280" r:id="rId10"/>
    <p:sldId id="290" r:id="rId11"/>
    <p:sldId id="281" r:id="rId12"/>
    <p:sldId id="282" r:id="rId13"/>
    <p:sldId id="283" r:id="rId14"/>
    <p:sldId id="292" r:id="rId15"/>
    <p:sldId id="293" r:id="rId16"/>
    <p:sldId id="291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4772-6EE9-4C09-8268-890E84F50E0B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7C19-E60A-4A4A-B81B-B94A4AAA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anviet.vn/clip-nhung-su-that-thu-vi-ve-sa-mac-sahara-20240506080753665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place/Sahara-desert-Afric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place/Sahara-desert-Africa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89560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895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40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511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318516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3182958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320594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3193385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526" y="3809761"/>
            <a:ext cx="26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951" y="377850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733800"/>
            <a:ext cx="188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700" y="4432290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89" y="537923"/>
            <a:ext cx="8680655" cy="5265882"/>
            <a:chOff x="0" y="0"/>
            <a:chExt cx="23148412" cy="1404235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5464691" y="11328636"/>
              <a:ext cx="4114800" cy="1312630"/>
              <a:chOff x="0" y="0"/>
              <a:chExt cx="812800" cy="2592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812800" y="0"/>
                    </a:moveTo>
                    <a:lnTo>
                      <a:pt x="0" y="0"/>
                    </a:lnTo>
                    <a:lnTo>
                      <a:pt x="101600" y="129642"/>
                    </a:lnTo>
                    <a:lnTo>
                      <a:pt x="0" y="259285"/>
                    </a:lnTo>
                    <a:lnTo>
                      <a:pt x="812800" y="259285"/>
                    </a:lnTo>
                    <a:lnTo>
                      <a:pt x="711200" y="129642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F7BEC0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8900" y="-47625"/>
                <a:ext cx="6350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3635426" y="11230640"/>
              <a:ext cx="4114800" cy="1508622"/>
              <a:chOff x="0" y="0"/>
              <a:chExt cx="812800" cy="29799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2979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799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149000"/>
                    </a:lnTo>
                    <a:lnTo>
                      <a:pt x="609600" y="297999"/>
                    </a:lnTo>
                    <a:lnTo>
                      <a:pt x="0" y="297999"/>
                    </a:lnTo>
                    <a:lnTo>
                      <a:pt x="203200" y="14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F82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77800" y="-47625"/>
                <a:ext cx="558800" cy="345624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1805699" y="11328636"/>
              <a:ext cx="4114800" cy="1312630"/>
              <a:chOff x="0" y="0"/>
              <a:chExt cx="812800" cy="2592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609600" y="0"/>
                    </a:moveTo>
                    <a:cubicBezTo>
                      <a:pt x="721824" y="0"/>
                      <a:pt x="812800" y="58043"/>
                      <a:pt x="812800" y="129642"/>
                    </a:cubicBezTo>
                    <a:cubicBezTo>
                      <a:pt x="812800" y="201242"/>
                      <a:pt x="721824" y="259285"/>
                      <a:pt x="609600" y="259285"/>
                    </a:cubicBezTo>
                    <a:lnTo>
                      <a:pt x="203200" y="259285"/>
                    </a:lnTo>
                    <a:cubicBezTo>
                      <a:pt x="90976" y="259285"/>
                      <a:pt x="0" y="201242"/>
                      <a:pt x="0" y="129642"/>
                    </a:cubicBezTo>
                    <a:cubicBezTo>
                      <a:pt x="0" y="580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5BBAA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232800"/>
              <a:ext cx="23148412" cy="12809551"/>
              <a:chOff x="0" y="0"/>
              <a:chExt cx="4572526" cy="25302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72526" cy="2530282"/>
              </a:xfrm>
              <a:custGeom>
                <a:avLst/>
                <a:gdLst/>
                <a:ahLst/>
                <a:cxnLst/>
                <a:rect l="l" t="t" r="r" b="b"/>
                <a:pathLst>
                  <a:path w="4572526" h="2530282">
                    <a:moveTo>
                      <a:pt x="22742" y="0"/>
                    </a:moveTo>
                    <a:lnTo>
                      <a:pt x="4549784" y="0"/>
                    </a:lnTo>
                    <a:cubicBezTo>
                      <a:pt x="4562344" y="0"/>
                      <a:pt x="4572526" y="10182"/>
                      <a:pt x="4572526" y="22742"/>
                    </a:cubicBezTo>
                    <a:lnTo>
                      <a:pt x="4572526" y="2507539"/>
                    </a:lnTo>
                    <a:cubicBezTo>
                      <a:pt x="4572526" y="2520100"/>
                      <a:pt x="4562344" y="2530282"/>
                      <a:pt x="4549784" y="2530282"/>
                    </a:cubicBezTo>
                    <a:lnTo>
                      <a:pt x="22742" y="2530282"/>
                    </a:lnTo>
                    <a:cubicBezTo>
                      <a:pt x="10182" y="2530282"/>
                      <a:pt x="0" y="2520100"/>
                      <a:pt x="0" y="2507539"/>
                    </a:cubicBezTo>
                    <a:lnTo>
                      <a:pt x="0" y="22742"/>
                    </a:lnTo>
                    <a:cubicBezTo>
                      <a:pt x="0" y="10182"/>
                      <a:pt x="10182" y="0"/>
                      <a:pt x="22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AB9685"/>
                </a:solidFill>
                <a:prstDash val="dash"/>
                <a:round/>
              </a:ln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4572526" cy="2577907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10943727" y="-8679197"/>
              <a:ext cx="2000410" cy="19358803"/>
            </a:xfrm>
            <a:custGeom>
              <a:avLst/>
              <a:gdLst/>
              <a:ahLst/>
              <a:cxnLst/>
              <a:rect l="l" t="t" r="r" b="b"/>
              <a:pathLst>
                <a:path w="2000410" h="19358803">
                  <a:moveTo>
                    <a:pt x="0" y="0"/>
                  </a:moveTo>
                  <a:lnTo>
                    <a:pt x="2000410" y="0"/>
                  </a:lnTo>
                  <a:lnTo>
                    <a:pt x="2000410" y="19358804"/>
                  </a:lnTo>
                  <a:lnTo>
                    <a:pt x="0" y="19358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D6C5E3B-91E7-9A13-815F-6A2C43C9E35B}"/>
              </a:ext>
            </a:extLst>
          </p:cNvPr>
          <p:cNvSpPr/>
          <p:nvPr/>
        </p:nvSpPr>
        <p:spPr>
          <a:xfrm>
            <a:off x="531495" y="1324965"/>
            <a:ext cx="574358" cy="57435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300" b="1" dirty="0">
                <a:solidFill>
                  <a:srgbClr val="745E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ED9C0-0299-5636-2F3A-A4825A4DC405}"/>
              </a:ext>
            </a:extLst>
          </p:cNvPr>
          <p:cNvSpPr txBox="1"/>
          <p:nvPr/>
        </p:nvSpPr>
        <p:spPr>
          <a:xfrm>
            <a:off x="1220739" y="1246145"/>
            <a:ext cx="7506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vi-VN" sz="2700" b="1" dirty="0">
                <a:solidFill>
                  <a:srgbClr val="745E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đặc biệt ở Xa-ha-ra được miêu tả như thế nào?</a:t>
            </a:r>
            <a:endParaRPr lang="en-US" sz="2700" b="1" dirty="0">
              <a:solidFill>
                <a:srgbClr val="745E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71BB24-EF70-3BA6-73F1-1758998E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8503244" cy="36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89" y="466803"/>
            <a:ext cx="8680655" cy="5265882"/>
            <a:chOff x="0" y="0"/>
            <a:chExt cx="23148412" cy="1404235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5464691" y="11328636"/>
              <a:ext cx="4114800" cy="1312630"/>
              <a:chOff x="0" y="0"/>
              <a:chExt cx="812800" cy="2592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812800" y="0"/>
                    </a:moveTo>
                    <a:lnTo>
                      <a:pt x="0" y="0"/>
                    </a:lnTo>
                    <a:lnTo>
                      <a:pt x="101600" y="129642"/>
                    </a:lnTo>
                    <a:lnTo>
                      <a:pt x="0" y="259285"/>
                    </a:lnTo>
                    <a:lnTo>
                      <a:pt x="812800" y="259285"/>
                    </a:lnTo>
                    <a:lnTo>
                      <a:pt x="711200" y="129642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F7BEC0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8900" y="-47625"/>
                <a:ext cx="6350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3635426" y="11230640"/>
              <a:ext cx="4114800" cy="1508622"/>
              <a:chOff x="0" y="0"/>
              <a:chExt cx="812800" cy="29799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2979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799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149000"/>
                    </a:lnTo>
                    <a:lnTo>
                      <a:pt x="609600" y="297999"/>
                    </a:lnTo>
                    <a:lnTo>
                      <a:pt x="0" y="297999"/>
                    </a:lnTo>
                    <a:lnTo>
                      <a:pt x="203200" y="14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F82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77800" y="-47625"/>
                <a:ext cx="558800" cy="345624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1805699" y="11328636"/>
              <a:ext cx="4114800" cy="1312630"/>
              <a:chOff x="0" y="0"/>
              <a:chExt cx="812800" cy="2592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609600" y="0"/>
                    </a:moveTo>
                    <a:cubicBezTo>
                      <a:pt x="721824" y="0"/>
                      <a:pt x="812800" y="58043"/>
                      <a:pt x="812800" y="129642"/>
                    </a:cubicBezTo>
                    <a:cubicBezTo>
                      <a:pt x="812800" y="201242"/>
                      <a:pt x="721824" y="259285"/>
                      <a:pt x="609600" y="259285"/>
                    </a:cubicBezTo>
                    <a:lnTo>
                      <a:pt x="203200" y="259285"/>
                    </a:lnTo>
                    <a:cubicBezTo>
                      <a:pt x="90976" y="259285"/>
                      <a:pt x="0" y="201242"/>
                      <a:pt x="0" y="129642"/>
                    </a:cubicBezTo>
                    <a:cubicBezTo>
                      <a:pt x="0" y="580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5BBAA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232800"/>
              <a:ext cx="23148412" cy="12809551"/>
              <a:chOff x="0" y="0"/>
              <a:chExt cx="4572526" cy="25302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72526" cy="2530282"/>
              </a:xfrm>
              <a:custGeom>
                <a:avLst/>
                <a:gdLst/>
                <a:ahLst/>
                <a:cxnLst/>
                <a:rect l="l" t="t" r="r" b="b"/>
                <a:pathLst>
                  <a:path w="4572526" h="2530282">
                    <a:moveTo>
                      <a:pt x="22742" y="0"/>
                    </a:moveTo>
                    <a:lnTo>
                      <a:pt x="4549784" y="0"/>
                    </a:lnTo>
                    <a:cubicBezTo>
                      <a:pt x="4562344" y="0"/>
                      <a:pt x="4572526" y="10182"/>
                      <a:pt x="4572526" y="22742"/>
                    </a:cubicBezTo>
                    <a:lnTo>
                      <a:pt x="4572526" y="2507539"/>
                    </a:lnTo>
                    <a:cubicBezTo>
                      <a:pt x="4572526" y="2520100"/>
                      <a:pt x="4562344" y="2530282"/>
                      <a:pt x="4549784" y="2530282"/>
                    </a:cubicBezTo>
                    <a:lnTo>
                      <a:pt x="22742" y="2530282"/>
                    </a:lnTo>
                    <a:cubicBezTo>
                      <a:pt x="10182" y="2530282"/>
                      <a:pt x="0" y="2520100"/>
                      <a:pt x="0" y="2507539"/>
                    </a:cubicBezTo>
                    <a:lnTo>
                      <a:pt x="0" y="22742"/>
                    </a:lnTo>
                    <a:cubicBezTo>
                      <a:pt x="0" y="10182"/>
                      <a:pt x="10182" y="0"/>
                      <a:pt x="22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AB9685"/>
                </a:solidFill>
                <a:prstDash val="dash"/>
                <a:round/>
              </a:ln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4572526" cy="2577907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10943727" y="-8679197"/>
              <a:ext cx="2000410" cy="19358803"/>
            </a:xfrm>
            <a:custGeom>
              <a:avLst/>
              <a:gdLst/>
              <a:ahLst/>
              <a:cxnLst/>
              <a:rect l="l" t="t" r="r" b="b"/>
              <a:pathLst>
                <a:path w="2000410" h="19358803">
                  <a:moveTo>
                    <a:pt x="0" y="0"/>
                  </a:moveTo>
                  <a:lnTo>
                    <a:pt x="2000410" y="0"/>
                  </a:lnTo>
                  <a:lnTo>
                    <a:pt x="2000410" y="19358804"/>
                  </a:lnTo>
                  <a:lnTo>
                    <a:pt x="0" y="19358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35717ED-90D6-7DE0-4B01-741F6DEBF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85900"/>
            <a:ext cx="1600200" cy="13716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3D02672-8F90-E9E8-B119-4F5F690D8604}"/>
              </a:ext>
            </a:extLst>
          </p:cNvPr>
          <p:cNvSpPr/>
          <p:nvPr/>
        </p:nvSpPr>
        <p:spPr>
          <a:xfrm>
            <a:off x="2019300" y="1562099"/>
            <a:ext cx="6743700" cy="1240929"/>
          </a:xfrm>
          <a:prstGeom prst="roundRect">
            <a:avLst/>
          </a:prstGeom>
          <a:solidFill>
            <a:srgbClr val="FFE07D"/>
          </a:solidFill>
          <a:ln w="28575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hiệt độ chênh lệch rất lớn giữa ngày và đêm(ngày nóng như rải lửa,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 rất mát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thậm chí lạnh).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EA5C42-CB30-A53A-4042-E66767338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89" y="2933700"/>
            <a:ext cx="1701412" cy="12192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E0C31B-0CED-F779-75AE-915103E3E06C}"/>
              </a:ext>
            </a:extLst>
          </p:cNvPr>
          <p:cNvSpPr/>
          <p:nvPr/>
        </p:nvSpPr>
        <p:spPr>
          <a:xfrm>
            <a:off x="1981200" y="2971799"/>
            <a:ext cx="6781800" cy="1088529"/>
          </a:xfrm>
          <a:prstGeom prst="roundRect">
            <a:avLst/>
          </a:prstGeom>
          <a:solidFill>
            <a:srgbClr val="FFE07D"/>
          </a:solidFill>
          <a:ln w="28575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 khô và rất nhỏ (mịn như bột và mỏng manh như gió bụi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to như cát Phan Thiết hay ẩm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cát Sầm Sơn).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37F0C4-D2BB-E390-C973-35FE9050E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89" y="4229100"/>
            <a:ext cx="1777612" cy="143004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0B0865-20CD-43CB-45B9-D8ECA7B933F3}"/>
              </a:ext>
            </a:extLst>
          </p:cNvPr>
          <p:cNvSpPr/>
          <p:nvPr/>
        </p:nvSpPr>
        <p:spPr>
          <a:xfrm>
            <a:off x="1981200" y="4305300"/>
            <a:ext cx="6781800" cy="1181100"/>
          </a:xfrm>
          <a:prstGeom prst="roundRect">
            <a:avLst/>
          </a:prstGeom>
          <a:solidFill>
            <a:srgbClr val="FFE07D"/>
          </a:solidFill>
          <a:ln w="28575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lớn chạy rất nhanh (cao lừng lững, vô địch về chạy trên cát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lún</a:t>
            </a:r>
            <a:r>
              <a:rPr lang="vi-VN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89" y="466803"/>
            <a:ext cx="8680655" cy="5265882"/>
            <a:chOff x="0" y="0"/>
            <a:chExt cx="23148412" cy="1404235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5464691" y="11328636"/>
              <a:ext cx="4114800" cy="1312630"/>
              <a:chOff x="0" y="0"/>
              <a:chExt cx="812800" cy="2592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812800" y="0"/>
                    </a:moveTo>
                    <a:lnTo>
                      <a:pt x="0" y="0"/>
                    </a:lnTo>
                    <a:lnTo>
                      <a:pt x="101600" y="129642"/>
                    </a:lnTo>
                    <a:lnTo>
                      <a:pt x="0" y="259285"/>
                    </a:lnTo>
                    <a:lnTo>
                      <a:pt x="812800" y="259285"/>
                    </a:lnTo>
                    <a:lnTo>
                      <a:pt x="711200" y="129642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F7BEC0"/>
              </a:solidFill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8900" y="-47625"/>
                <a:ext cx="6350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3635426" y="11230640"/>
              <a:ext cx="4114800" cy="1508622"/>
              <a:chOff x="0" y="0"/>
              <a:chExt cx="812800" cy="29799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2979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799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149000"/>
                    </a:lnTo>
                    <a:lnTo>
                      <a:pt x="609600" y="297999"/>
                    </a:lnTo>
                    <a:lnTo>
                      <a:pt x="0" y="297999"/>
                    </a:lnTo>
                    <a:lnTo>
                      <a:pt x="203200" y="14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F82"/>
              </a:solidFill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77800" y="-47625"/>
                <a:ext cx="558800" cy="345624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1805699" y="11328636"/>
              <a:ext cx="4114800" cy="1312630"/>
              <a:chOff x="0" y="0"/>
              <a:chExt cx="812800" cy="2592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609600" y="0"/>
                    </a:moveTo>
                    <a:cubicBezTo>
                      <a:pt x="721824" y="0"/>
                      <a:pt x="812800" y="58043"/>
                      <a:pt x="812800" y="129642"/>
                    </a:cubicBezTo>
                    <a:cubicBezTo>
                      <a:pt x="812800" y="201242"/>
                      <a:pt x="721824" y="259285"/>
                      <a:pt x="609600" y="259285"/>
                    </a:cubicBezTo>
                    <a:lnTo>
                      <a:pt x="203200" y="259285"/>
                    </a:lnTo>
                    <a:cubicBezTo>
                      <a:pt x="90976" y="259285"/>
                      <a:pt x="0" y="201242"/>
                      <a:pt x="0" y="129642"/>
                    </a:cubicBezTo>
                    <a:cubicBezTo>
                      <a:pt x="0" y="580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5BBAA"/>
              </a:solidFill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232800"/>
              <a:ext cx="23148412" cy="12809551"/>
              <a:chOff x="0" y="0"/>
              <a:chExt cx="4572526" cy="25302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72526" cy="2530282"/>
              </a:xfrm>
              <a:custGeom>
                <a:avLst/>
                <a:gdLst/>
                <a:ahLst/>
                <a:cxnLst/>
                <a:rect l="l" t="t" r="r" b="b"/>
                <a:pathLst>
                  <a:path w="4572526" h="2530282">
                    <a:moveTo>
                      <a:pt x="22742" y="0"/>
                    </a:moveTo>
                    <a:lnTo>
                      <a:pt x="4549784" y="0"/>
                    </a:lnTo>
                    <a:cubicBezTo>
                      <a:pt x="4562344" y="0"/>
                      <a:pt x="4572526" y="10182"/>
                      <a:pt x="4572526" y="22742"/>
                    </a:cubicBezTo>
                    <a:lnTo>
                      <a:pt x="4572526" y="2507539"/>
                    </a:lnTo>
                    <a:cubicBezTo>
                      <a:pt x="4572526" y="2520100"/>
                      <a:pt x="4562344" y="2530282"/>
                      <a:pt x="4549784" y="2530282"/>
                    </a:cubicBezTo>
                    <a:lnTo>
                      <a:pt x="22742" y="2530282"/>
                    </a:lnTo>
                    <a:cubicBezTo>
                      <a:pt x="10182" y="2530282"/>
                      <a:pt x="0" y="2520100"/>
                      <a:pt x="0" y="2507539"/>
                    </a:cubicBezTo>
                    <a:lnTo>
                      <a:pt x="0" y="22742"/>
                    </a:lnTo>
                    <a:cubicBezTo>
                      <a:pt x="0" y="10182"/>
                      <a:pt x="10182" y="0"/>
                      <a:pt x="22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AB9685"/>
                </a:solidFill>
                <a:prstDash val="dash"/>
                <a:rou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4572526" cy="2577907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10943727" y="-8679197"/>
              <a:ext cx="2000410" cy="19358803"/>
            </a:xfrm>
            <a:custGeom>
              <a:avLst/>
              <a:gdLst/>
              <a:ahLst/>
              <a:cxnLst/>
              <a:rect l="l" t="t" r="r" b="b"/>
              <a:pathLst>
                <a:path w="2000410" h="19358803">
                  <a:moveTo>
                    <a:pt x="0" y="0"/>
                  </a:moveTo>
                  <a:lnTo>
                    <a:pt x="2000410" y="0"/>
                  </a:lnTo>
                  <a:lnTo>
                    <a:pt x="2000410" y="19358804"/>
                  </a:lnTo>
                  <a:lnTo>
                    <a:pt x="0" y="19358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096E333-6305-65E9-D949-C4511759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447800"/>
            <a:ext cx="2019300" cy="23622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0DF0E68-5170-24BB-280E-8BE2959F22CD}"/>
              </a:ext>
            </a:extLst>
          </p:cNvPr>
          <p:cNvSpPr/>
          <p:nvPr/>
        </p:nvSpPr>
        <p:spPr>
          <a:xfrm>
            <a:off x="2476500" y="1385727"/>
            <a:ext cx="6172200" cy="2576673"/>
          </a:xfrm>
          <a:prstGeom prst="roundRect">
            <a:avLst/>
          </a:prstGeom>
          <a:solidFill>
            <a:srgbClr val="FFE07D"/>
          </a:solidFill>
          <a:ln w="28575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cồn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vây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lều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nhú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lóng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0" y="11430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71600"/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Những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điều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kì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thú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ra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3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850" y="1447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01048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3023175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023175"/>
            <a:ext cx="0" cy="2286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668141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639284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331273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3310533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3333516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3320960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526" y="3937336"/>
            <a:ext cx="26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951" y="390608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861375"/>
            <a:ext cx="188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700" y="4559865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300" y="685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850" y="1219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67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00680" y="437896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4419600"/>
            <a:ext cx="0" cy="2286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4064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35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470916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4706958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472994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4717385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526" y="5257800"/>
            <a:ext cx="26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951" y="530250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5257800"/>
            <a:ext cx="188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700" y="5956290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76" y="225200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68680"/>
            <a:ext cx="9144000" cy="5132070"/>
          </a:xfrm>
          <a:custGeom>
            <a:avLst/>
            <a:gdLst/>
            <a:ahLst/>
            <a:cxnLst/>
            <a:rect l="l" t="t" r="r" b="b"/>
            <a:pathLst>
              <a:path w="12934538" h="8229600">
                <a:moveTo>
                  <a:pt x="0" y="0"/>
                </a:moveTo>
                <a:lnTo>
                  <a:pt x="12934538" y="0"/>
                </a:lnTo>
                <a:lnTo>
                  <a:pt x="129345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457200">
              <a:defRPr/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606B4-F94F-5F1B-9B08-153DF153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2209800"/>
            <a:ext cx="10489499" cy="30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89560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895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40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511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89" y="537923"/>
            <a:ext cx="8680655" cy="5265882"/>
            <a:chOff x="0" y="0"/>
            <a:chExt cx="23148412" cy="1404235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5464691" y="11328636"/>
              <a:ext cx="4114800" cy="1312630"/>
              <a:chOff x="0" y="0"/>
              <a:chExt cx="812800" cy="2592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812800" y="0"/>
                    </a:moveTo>
                    <a:lnTo>
                      <a:pt x="0" y="0"/>
                    </a:lnTo>
                    <a:lnTo>
                      <a:pt x="101600" y="129642"/>
                    </a:lnTo>
                    <a:lnTo>
                      <a:pt x="0" y="259285"/>
                    </a:lnTo>
                    <a:lnTo>
                      <a:pt x="812800" y="259285"/>
                    </a:lnTo>
                    <a:lnTo>
                      <a:pt x="711200" y="129642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F7BEC0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8900" y="-47625"/>
                <a:ext cx="6350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3635426" y="11230640"/>
              <a:ext cx="4114800" cy="1508622"/>
              <a:chOff x="0" y="0"/>
              <a:chExt cx="812800" cy="29799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2979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799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149000"/>
                    </a:lnTo>
                    <a:lnTo>
                      <a:pt x="609600" y="297999"/>
                    </a:lnTo>
                    <a:lnTo>
                      <a:pt x="0" y="297999"/>
                    </a:lnTo>
                    <a:lnTo>
                      <a:pt x="203200" y="14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F82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77800" y="-47625"/>
                <a:ext cx="558800" cy="345624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1805699" y="11328636"/>
              <a:ext cx="4114800" cy="1312630"/>
              <a:chOff x="0" y="0"/>
              <a:chExt cx="812800" cy="2592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2592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9285">
                    <a:moveTo>
                      <a:pt x="609600" y="0"/>
                    </a:moveTo>
                    <a:cubicBezTo>
                      <a:pt x="721824" y="0"/>
                      <a:pt x="812800" y="58043"/>
                      <a:pt x="812800" y="129642"/>
                    </a:cubicBezTo>
                    <a:cubicBezTo>
                      <a:pt x="812800" y="201242"/>
                      <a:pt x="721824" y="259285"/>
                      <a:pt x="609600" y="259285"/>
                    </a:cubicBezTo>
                    <a:lnTo>
                      <a:pt x="203200" y="259285"/>
                    </a:lnTo>
                    <a:cubicBezTo>
                      <a:pt x="90976" y="259285"/>
                      <a:pt x="0" y="201242"/>
                      <a:pt x="0" y="129642"/>
                    </a:cubicBezTo>
                    <a:cubicBezTo>
                      <a:pt x="0" y="580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5BBAA"/>
              </a:solidFill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306910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232800"/>
              <a:ext cx="23148412" cy="12809551"/>
              <a:chOff x="0" y="0"/>
              <a:chExt cx="4572526" cy="253028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72526" cy="2530282"/>
              </a:xfrm>
              <a:custGeom>
                <a:avLst/>
                <a:gdLst/>
                <a:ahLst/>
                <a:cxnLst/>
                <a:rect l="l" t="t" r="r" b="b"/>
                <a:pathLst>
                  <a:path w="4572526" h="2530282">
                    <a:moveTo>
                      <a:pt x="22742" y="0"/>
                    </a:moveTo>
                    <a:lnTo>
                      <a:pt x="4549784" y="0"/>
                    </a:lnTo>
                    <a:cubicBezTo>
                      <a:pt x="4562344" y="0"/>
                      <a:pt x="4572526" y="10182"/>
                      <a:pt x="4572526" y="22742"/>
                    </a:cubicBezTo>
                    <a:lnTo>
                      <a:pt x="4572526" y="2507539"/>
                    </a:lnTo>
                    <a:cubicBezTo>
                      <a:pt x="4572526" y="2520100"/>
                      <a:pt x="4562344" y="2530282"/>
                      <a:pt x="4549784" y="2530282"/>
                    </a:cubicBezTo>
                    <a:lnTo>
                      <a:pt x="22742" y="2530282"/>
                    </a:lnTo>
                    <a:cubicBezTo>
                      <a:pt x="10182" y="2530282"/>
                      <a:pt x="0" y="2520100"/>
                      <a:pt x="0" y="2507539"/>
                    </a:cubicBezTo>
                    <a:lnTo>
                      <a:pt x="0" y="22742"/>
                    </a:lnTo>
                    <a:cubicBezTo>
                      <a:pt x="0" y="10182"/>
                      <a:pt x="10182" y="0"/>
                      <a:pt x="22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AB9685"/>
                </a:solidFill>
                <a:prstDash val="dash"/>
                <a:round/>
              </a:ln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4572526" cy="2577907"/>
              </a:xfrm>
              <a:prstGeom prst="rect">
                <a:avLst/>
              </a:prstGeom>
            </p:spPr>
            <p:txBody>
              <a:bodyPr lIns="25401" tIns="25401" rIns="25401" bIns="25401" rtlCol="0" anchor="ctr"/>
              <a:lstStyle/>
              <a:p>
                <a:pPr algn="ctr" defTabSz="457223">
                  <a:lnSpc>
                    <a:spcPts val="1330"/>
                  </a:lnSpc>
                  <a:defRPr/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10943727" y="-8679197"/>
              <a:ext cx="2000410" cy="19358803"/>
            </a:xfrm>
            <a:custGeom>
              <a:avLst/>
              <a:gdLst/>
              <a:ahLst/>
              <a:cxnLst/>
              <a:rect l="l" t="t" r="r" b="b"/>
              <a:pathLst>
                <a:path w="2000410" h="19358803">
                  <a:moveTo>
                    <a:pt x="0" y="0"/>
                  </a:moveTo>
                  <a:lnTo>
                    <a:pt x="2000410" y="0"/>
                  </a:lnTo>
                  <a:lnTo>
                    <a:pt x="2000410" y="19358804"/>
                  </a:lnTo>
                  <a:lnTo>
                    <a:pt x="0" y="19358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97FD21-DD9B-7612-01C8-D684F5862ACE}"/>
              </a:ext>
            </a:extLst>
          </p:cNvPr>
          <p:cNvSpPr/>
          <p:nvPr/>
        </p:nvSpPr>
        <p:spPr>
          <a:xfrm>
            <a:off x="738042" y="1918855"/>
            <a:ext cx="7611745" cy="1774062"/>
          </a:xfrm>
          <a:prstGeom prst="roundRect">
            <a:avLst/>
          </a:prstGeom>
          <a:solidFill>
            <a:srgbClr val="FFE07D"/>
          </a:solidFill>
          <a:ln w="28575">
            <a:solidFill>
              <a:srgbClr val="745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đoan</a:t>
            </a:r>
            <a:r>
              <a:rPr lang="en-US" sz="27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(2’)</a:t>
            </a:r>
            <a:endParaRPr lang="en-US" sz="2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1CA26A-3394-55DA-5D45-1FA5D6D6C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47434" r="-16" b="-2"/>
          <a:stretch/>
        </p:blipFill>
        <p:spPr>
          <a:xfrm>
            <a:off x="537497" y="3642800"/>
            <a:ext cx="8346747" cy="2140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E8ACB-475E-AC8A-B672-DF8B4DB95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985" y="958773"/>
            <a:ext cx="6085860" cy="14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89560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895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40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511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318516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3182958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320594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3193385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22/0314/hinh-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89560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895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40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511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318516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3182958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320594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3193385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526" y="3809761"/>
            <a:ext cx="26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951" y="377850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3048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71600"/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Túp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lều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ều của những người không cố định nơi ở, họ di chuyển nhiều nơi để thuận lợi cho việc chăn nuôi gia súc.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CD37A-6654-D83C-9D37-296115B4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" y="1874460"/>
            <a:ext cx="9128760" cy="49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3940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8993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Di Li</a:t>
            </a:r>
            <a:endParaRPr lang="en-US" sz="4000" b="1" dirty="0">
              <a:solidFill>
                <a:srgbClr val="00B05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895600"/>
            <a:ext cx="3200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895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40566"/>
            <a:ext cx="253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511709"/>
            <a:ext cx="281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3780" y="318516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530" y="3182958"/>
            <a:ext cx="195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579" y="320594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2342" y="3193385"/>
            <a:ext cx="182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526" y="3809761"/>
            <a:ext cx="26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951" y="377850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733800"/>
            <a:ext cx="188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62000" y="2286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71600"/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Cồn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Dải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vi-VN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2CD37A-6654-D83C-9D37-296115B4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14401"/>
            <a:ext cx="91440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554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Edwardian Script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151</cp:revision>
  <dcterms:created xsi:type="dcterms:W3CDTF">2021-09-21T00:34:24Z</dcterms:created>
  <dcterms:modified xsi:type="dcterms:W3CDTF">2024-10-29T01:05:22Z</dcterms:modified>
</cp:coreProperties>
</file>