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5" r:id="rId1"/>
  </p:sldMasterIdLst>
  <p:notesMasterIdLst>
    <p:notesMasterId r:id="rId17"/>
  </p:notesMasterIdLst>
  <p:sldIdLst>
    <p:sldId id="276" r:id="rId2"/>
    <p:sldId id="277" r:id="rId3"/>
    <p:sldId id="261" r:id="rId4"/>
    <p:sldId id="263" r:id="rId5"/>
    <p:sldId id="264" r:id="rId6"/>
    <p:sldId id="265" r:id="rId7"/>
    <p:sldId id="266" r:id="rId8"/>
    <p:sldId id="267" r:id="rId9"/>
    <p:sldId id="268" r:id="rId10"/>
    <p:sldId id="269" r:id="rId11"/>
    <p:sldId id="270" r:id="rId12"/>
    <p:sldId id="271" r:id="rId13"/>
    <p:sldId id="272" r:id="rId14"/>
    <p:sldId id="273"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95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7E39F-2502-4491-826A-C1B2F3F30370}" type="datetimeFigureOut">
              <a:rPr lang="en-AU" smtClean="0"/>
              <a:t>30/10/2024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31969-CF77-4365-83F0-627B0ED66F7A}" type="slidenum">
              <a:rPr lang="en-AU" smtClean="0"/>
              <a:t>‹#›</a:t>
            </a:fld>
            <a:endParaRPr lang="en-AU"/>
          </a:p>
        </p:txBody>
      </p:sp>
    </p:spTree>
    <p:extLst>
      <p:ext uri="{BB962C8B-B14F-4D97-AF65-F5344CB8AC3E}">
        <p14:creationId xmlns:p14="http://schemas.microsoft.com/office/powerpoint/2010/main" val="376967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83284890-85D2-4D7B-8EF5-15A9C1DB8F42}" type="datetimeFigureOut">
              <a:rPr lang="en-US" smtClean="0"/>
              <a:t>10/30/2024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81883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0642882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7418944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83099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261413738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2452582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66015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9689312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5952783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10/30/2024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6403261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5822941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6479825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5658154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8664C608-40B1-4030-A28D-5B74BC98ADCE}" type="datetimeFigureOut">
              <a:rPr lang="en-US" smtClean="0"/>
              <a:t>10/30/2024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1431805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microsoft.com/office/2007/relationships/hdphoto" Target="../media/hdphoto3.wdp"/><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41DEC7F-3464-AA42-927E-2BDFDCBE52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8" y="5361632"/>
            <a:ext cx="12192000" cy="1468582"/>
          </a:xfrm>
          <a:prstGeom prst="rect">
            <a:avLst/>
          </a:prstGeom>
        </p:spPr>
      </p:pic>
      <p:grpSp>
        <p:nvGrpSpPr>
          <p:cNvPr id="2" name="A">
            <a:extLst>
              <a:ext uri="{FF2B5EF4-FFF2-40B4-BE49-F238E27FC236}">
                <a16:creationId xmlns:a16="http://schemas.microsoft.com/office/drawing/2014/main" id="{3FFFF2AD-C8AE-2F63-F93F-1387C5BCF25A}"/>
              </a:ext>
            </a:extLst>
          </p:cNvPr>
          <p:cNvGrpSpPr/>
          <p:nvPr/>
        </p:nvGrpSpPr>
        <p:grpSpPr>
          <a:xfrm>
            <a:off x="832851" y="2306554"/>
            <a:ext cx="4384000" cy="1122446"/>
            <a:chOff x="1106373" y="2653723"/>
            <a:chExt cx="4384000" cy="1122446"/>
          </a:xfrm>
        </p:grpSpPr>
        <p:sp>
          <p:nvSpPr>
            <p:cNvPr id="4" name="Hình chữ nhật: Góc Tròn 4">
              <a:extLst>
                <a:ext uri="{FF2B5EF4-FFF2-40B4-BE49-F238E27FC236}">
                  <a16:creationId xmlns:a16="http://schemas.microsoft.com/office/drawing/2014/main" id="{86F9D2EE-69DE-AF08-E4CE-576DF1F59242}"/>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Giổ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Hùng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6" name="A">
              <a:extLst>
                <a:ext uri="{FF2B5EF4-FFF2-40B4-BE49-F238E27FC236}">
                  <a16:creationId xmlns:a16="http://schemas.microsoft.com/office/drawing/2014/main" id="{A20360CE-F1CA-2AEE-B955-A0931B1BDB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6C601E50-41A8-B568-E6A5-CC6143455FB1}"/>
              </a:ext>
            </a:extLst>
          </p:cNvPr>
          <p:cNvGrpSpPr/>
          <p:nvPr/>
        </p:nvGrpSpPr>
        <p:grpSpPr>
          <a:xfrm>
            <a:off x="6770662" y="2231084"/>
            <a:ext cx="4272476" cy="1122447"/>
            <a:chOff x="6575139" y="2616106"/>
            <a:chExt cx="4272476" cy="1122447"/>
          </a:xfrm>
        </p:grpSpPr>
        <p:sp>
          <p:nvSpPr>
            <p:cNvPr id="10" name="Hình chữ nhật: Góc Tròn 5">
              <a:extLst>
                <a:ext uri="{FF2B5EF4-FFF2-40B4-BE49-F238E27FC236}">
                  <a16:creationId xmlns:a16="http://schemas.microsoft.com/office/drawing/2014/main" id="{0784F1A9-8A1C-E3AC-E2CA-3C08CC3F9533}"/>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Rằm</a:t>
              </a:r>
              <a:r>
                <a:rPr lang="en-US" sz="2800" b="1" dirty="0">
                  <a:solidFill>
                    <a:schemeClr val="tx1"/>
                  </a:solidFill>
                  <a:latin typeface="Cambria" panose="02040503050406030204" pitchFamily="18" charset="0"/>
                  <a:ea typeface="Cambria" panose="02040503050406030204" pitchFamily="18" charset="0"/>
                </a:rPr>
                <a:t> Trung Thu</a:t>
              </a:r>
            </a:p>
          </p:txBody>
        </p:sp>
        <p:pic>
          <p:nvPicPr>
            <p:cNvPr id="11" name="Hình ảnh 10">
              <a:extLst>
                <a:ext uri="{FF2B5EF4-FFF2-40B4-BE49-F238E27FC236}">
                  <a16:creationId xmlns:a16="http://schemas.microsoft.com/office/drawing/2014/main" id="{246F8C52-EFD5-4C53-788D-576F51A187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90538F2-E316-D000-A009-95B5FAB46D0A}"/>
              </a:ext>
            </a:extLst>
          </p:cNvPr>
          <p:cNvGrpSpPr/>
          <p:nvPr/>
        </p:nvGrpSpPr>
        <p:grpSpPr>
          <a:xfrm>
            <a:off x="735177" y="4209402"/>
            <a:ext cx="4345176" cy="997127"/>
            <a:chOff x="1106373" y="4263687"/>
            <a:chExt cx="4345176" cy="997127"/>
          </a:xfrm>
        </p:grpSpPr>
        <p:sp>
          <p:nvSpPr>
            <p:cNvPr id="15" name="Hình chữ nhật: Góc Tròn 6">
              <a:extLst>
                <a:ext uri="{FF2B5EF4-FFF2-40B4-BE49-F238E27FC236}">
                  <a16:creationId xmlns:a16="http://schemas.microsoft.com/office/drawing/2014/main" id="{D8FEB1A1-E9C5-6F2D-BF75-424659B6B12E}"/>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Chùa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22" name="Hình ảnh 11">
              <a:extLst>
                <a:ext uri="{FF2B5EF4-FFF2-40B4-BE49-F238E27FC236}">
                  <a16:creationId xmlns:a16="http://schemas.microsoft.com/office/drawing/2014/main" id="{3DE60137-8348-AFFE-E9E5-73027CFE80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24" name="D">
            <a:extLst>
              <a:ext uri="{FF2B5EF4-FFF2-40B4-BE49-F238E27FC236}">
                <a16:creationId xmlns:a16="http://schemas.microsoft.com/office/drawing/2014/main" id="{4983C715-6598-3933-111B-FA5D2282C01E}"/>
              </a:ext>
            </a:extLst>
          </p:cNvPr>
          <p:cNvGrpSpPr/>
          <p:nvPr/>
        </p:nvGrpSpPr>
        <p:grpSpPr>
          <a:xfrm>
            <a:off x="6929146" y="4040422"/>
            <a:ext cx="4169416" cy="997127"/>
            <a:chOff x="6575139" y="4263687"/>
            <a:chExt cx="4169416" cy="997127"/>
          </a:xfrm>
        </p:grpSpPr>
        <p:sp>
          <p:nvSpPr>
            <p:cNvPr id="25" name="60">
              <a:extLst>
                <a:ext uri="{FF2B5EF4-FFF2-40B4-BE49-F238E27FC236}">
                  <a16:creationId xmlns:a16="http://schemas.microsoft.com/office/drawing/2014/main" id="{8E79EAD3-C3F8-482F-32D1-672070B7FCA0}"/>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đua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thuyền</a:t>
              </a:r>
              <a:endParaRPr lang="en-US" sz="2800" b="1" dirty="0">
                <a:solidFill>
                  <a:schemeClr val="tx1"/>
                </a:solidFill>
                <a:latin typeface="Cambria" panose="02040503050406030204" pitchFamily="18" charset="0"/>
                <a:ea typeface="Cambria" panose="02040503050406030204" pitchFamily="18" charset="0"/>
              </a:endParaRPr>
            </a:p>
          </p:txBody>
        </p:sp>
        <p:pic>
          <p:nvPicPr>
            <p:cNvPr id="29" name="Hình ảnh 12">
              <a:extLst>
                <a:ext uri="{FF2B5EF4-FFF2-40B4-BE49-F238E27FC236}">
                  <a16:creationId xmlns:a16="http://schemas.microsoft.com/office/drawing/2014/main" id="{74F3CD3E-94DB-BDB1-8795-AD903D710A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30" name="Đúng">
            <a:extLst>
              <a:ext uri="{FF2B5EF4-FFF2-40B4-BE49-F238E27FC236}">
                <a16:creationId xmlns:a16="http://schemas.microsoft.com/office/drawing/2014/main" id="{7D78AB03-C022-26BB-7FAB-56D5A1D749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810"/>
          <a:stretch/>
        </p:blipFill>
        <p:spPr>
          <a:xfrm>
            <a:off x="5199293" y="2332613"/>
            <a:ext cx="896707" cy="890172"/>
          </a:xfrm>
          <a:prstGeom prst="rect">
            <a:avLst/>
          </a:prstGeom>
        </p:spPr>
      </p:pic>
      <p:pic>
        <p:nvPicPr>
          <p:cNvPr id="31" name="Hình ảnh 15">
            <a:extLst>
              <a:ext uri="{FF2B5EF4-FFF2-40B4-BE49-F238E27FC236}">
                <a16:creationId xmlns:a16="http://schemas.microsoft.com/office/drawing/2014/main" id="{631B8E94-6E18-EE9C-0D09-97C10EB35A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10971203" y="2332613"/>
            <a:ext cx="896707" cy="890172"/>
          </a:xfrm>
          <a:prstGeom prst="rect">
            <a:avLst/>
          </a:prstGeom>
        </p:spPr>
      </p:pic>
      <p:pic>
        <p:nvPicPr>
          <p:cNvPr id="32" name="Hình ảnh 16">
            <a:extLst>
              <a:ext uri="{FF2B5EF4-FFF2-40B4-BE49-F238E27FC236}">
                <a16:creationId xmlns:a16="http://schemas.microsoft.com/office/drawing/2014/main" id="{E2965481-068E-06F5-DADA-5F18D20117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5380747" y="4293030"/>
            <a:ext cx="896707" cy="890172"/>
          </a:xfrm>
          <a:prstGeom prst="rect">
            <a:avLst/>
          </a:prstGeom>
        </p:spPr>
      </p:pic>
      <p:pic>
        <p:nvPicPr>
          <p:cNvPr id="33" name="Hình ảnh 17">
            <a:extLst>
              <a:ext uri="{FF2B5EF4-FFF2-40B4-BE49-F238E27FC236}">
                <a16:creationId xmlns:a16="http://schemas.microsoft.com/office/drawing/2014/main" id="{A86D2833-7282-1DA8-FA7E-D91175918C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11065563" y="3863092"/>
            <a:ext cx="896707" cy="890172"/>
          </a:xfrm>
          <a:prstGeom prst="rect">
            <a:avLst/>
          </a:prstGeom>
        </p:spPr>
      </p:pic>
      <p:pic>
        <p:nvPicPr>
          <p:cNvPr id="34" name="Correct sound effect and wrong sound effect">
            <a:hlinkClick r:id="" action="ppaction://media"/>
            <a:extLst>
              <a:ext uri="{FF2B5EF4-FFF2-40B4-BE49-F238E27FC236}">
                <a16:creationId xmlns:a16="http://schemas.microsoft.com/office/drawing/2014/main" id="{E2B83A22-2521-A8F9-03DD-5382F21ED8E5}"/>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35" name="Correct sound effect and wrong sound effect">
            <a:hlinkClick r:id="" action="ppaction://media"/>
            <a:extLst>
              <a:ext uri="{FF2B5EF4-FFF2-40B4-BE49-F238E27FC236}">
                <a16:creationId xmlns:a16="http://schemas.microsoft.com/office/drawing/2014/main" id="{8559D408-549F-CDE2-52D4-555CA5ABDBAC}"/>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grpSp>
        <p:nvGrpSpPr>
          <p:cNvPr id="36" name="Group 35">
            <a:extLst>
              <a:ext uri="{FF2B5EF4-FFF2-40B4-BE49-F238E27FC236}">
                <a16:creationId xmlns:a16="http://schemas.microsoft.com/office/drawing/2014/main" id="{2CDE1641-7172-A6FE-BF4C-0609E18AFBFB}"/>
              </a:ext>
            </a:extLst>
          </p:cNvPr>
          <p:cNvGrpSpPr/>
          <p:nvPr/>
        </p:nvGrpSpPr>
        <p:grpSpPr>
          <a:xfrm>
            <a:off x="921862" y="177768"/>
            <a:ext cx="10592054" cy="1709377"/>
            <a:chOff x="811599" y="667974"/>
            <a:chExt cx="10592054" cy="2038638"/>
          </a:xfrm>
        </p:grpSpPr>
        <p:grpSp>
          <p:nvGrpSpPr>
            <p:cNvPr id="37" name="组合 8">
              <a:extLst>
                <a:ext uri="{FF2B5EF4-FFF2-40B4-BE49-F238E27FC236}">
                  <a16:creationId xmlns:a16="http://schemas.microsoft.com/office/drawing/2014/main" id="{1546C284-FE99-86BB-B367-7C975325E791}"/>
                </a:ext>
              </a:extLst>
            </p:cNvPr>
            <p:cNvGrpSpPr/>
            <p:nvPr/>
          </p:nvGrpSpPr>
          <p:grpSpPr>
            <a:xfrm>
              <a:off x="811599" y="687054"/>
              <a:ext cx="10526273" cy="2019558"/>
              <a:chOff x="1463" y="1574"/>
              <a:chExt cx="4953" cy="1271"/>
            </a:xfrm>
          </p:grpSpPr>
          <p:sp>
            <p:nvSpPr>
              <p:cNvPr id="39" name="圆角矩形 7">
                <a:extLst>
                  <a:ext uri="{FF2B5EF4-FFF2-40B4-BE49-F238E27FC236}">
                    <a16:creationId xmlns:a16="http://schemas.microsoft.com/office/drawing/2014/main" id="{EB399C35-4271-4DCE-FEAB-C32C11D6D419}"/>
                  </a:ext>
                </a:extLst>
              </p:cNvPr>
              <p:cNvSpPr/>
              <p:nvPr/>
            </p:nvSpPr>
            <p:spPr>
              <a:xfrm>
                <a:off x="1473" y="1633"/>
                <a:ext cx="4943" cy="1212"/>
              </a:xfrm>
              <a:prstGeom prst="roundRect">
                <a:avLst>
                  <a:gd name="adj" fmla="val 50000"/>
                </a:avLst>
              </a:prstGeom>
              <a:noFill/>
              <a:ln w="25400" cmpd="sng">
                <a:solidFill>
                  <a:srgbClr val="0293DA"/>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300" normalizeH="0" baseline="0" noProof="0" dirty="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sp>
            <p:nvSpPr>
              <p:cNvPr id="40" name="圆角矩形 5">
                <a:extLst>
                  <a:ext uri="{FF2B5EF4-FFF2-40B4-BE49-F238E27FC236}">
                    <a16:creationId xmlns:a16="http://schemas.microsoft.com/office/drawing/2014/main" id="{1936CB03-6D28-9F13-2A8A-FFCF2ABBA3AE}"/>
                  </a:ext>
                </a:extLst>
              </p:cNvPr>
              <p:cNvSpPr/>
              <p:nvPr/>
            </p:nvSpPr>
            <p:spPr>
              <a:xfrm>
                <a:off x="1463" y="1574"/>
                <a:ext cx="4943" cy="1212"/>
              </a:xfrm>
              <a:prstGeom prst="roundRect">
                <a:avLst>
                  <a:gd name="adj" fmla="val 50000"/>
                </a:avLst>
              </a:prstGeom>
              <a:solidFill>
                <a:schemeClr val="accent1">
                  <a:lumMod val="40000"/>
                  <a:lumOff val="6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normalizeH="0" baseline="0" noProof="0" dirty="0">
                  <a:ln>
                    <a:noFill/>
                  </a:ln>
                  <a:solidFill>
                    <a:srgbClr val="5F7700"/>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grpSp>
        <p:sp>
          <p:nvSpPr>
            <p:cNvPr id="38" name="TextBox 37">
              <a:extLst>
                <a:ext uri="{FF2B5EF4-FFF2-40B4-BE49-F238E27FC236}">
                  <a16:creationId xmlns:a16="http://schemas.microsoft.com/office/drawing/2014/main" id="{8CCE8B61-19F2-862E-ED2B-32A79A3B33BA}"/>
                </a:ext>
              </a:extLst>
            </p:cNvPr>
            <p:cNvSpPr txBox="1"/>
            <p:nvPr/>
          </p:nvSpPr>
          <p:spPr>
            <a:xfrm>
              <a:off x="1078604" y="667974"/>
              <a:ext cx="10325049" cy="1872009"/>
            </a:xfrm>
            <a:prstGeom prst="rect">
              <a:avLst/>
            </a:prstGeom>
            <a:noFill/>
          </p:spPr>
          <p:txBody>
            <a:bodyPr wrap="square" rtlCol="0">
              <a:spAutoFit/>
            </a:bodyPr>
            <a:lstStyle/>
            <a:p>
              <a:pPr algn="ctr"/>
              <a:r>
                <a:rPr lang="en-US" sz="3200" i="1" dirty="0" err="1">
                  <a:latin typeface="Times New Roman" panose="02020603050405020304" pitchFamily="18" charset="0"/>
                  <a:cs typeface="Times New Roman" panose="02020603050405020304" pitchFamily="18" charset="0"/>
                </a:rPr>
                <a:t>Dù</a:t>
              </a:r>
              <a:r>
                <a:rPr lang="en-US" sz="3200" i="1" dirty="0">
                  <a:latin typeface="Times New Roman" panose="02020603050405020304" pitchFamily="18" charset="0"/>
                  <a:cs typeface="Times New Roman" panose="02020603050405020304" pitchFamily="18" charset="0"/>
                </a:rPr>
                <a:t> ai </a:t>
              </a:r>
              <a:r>
                <a:rPr lang="en-US" sz="3200" i="1" dirty="0" err="1">
                  <a:latin typeface="Times New Roman" panose="02020603050405020304" pitchFamily="18" charset="0"/>
                  <a:cs typeface="Times New Roman" panose="02020603050405020304" pitchFamily="18" charset="0"/>
                </a:rPr>
                <a:t>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xuôi</a:t>
              </a:r>
              <a:endParaRPr lang="en-US" sz="3200" i="1" dirty="0">
                <a:latin typeface="Times New Roman" panose="02020603050405020304" pitchFamily="18" charset="0"/>
                <a:cs typeface="Times New Roman" panose="02020603050405020304" pitchFamily="18" charset="0"/>
              </a:endParaRPr>
            </a:p>
            <a:p>
              <a:pPr algn="ctr"/>
              <a:r>
                <a:rPr lang="en-US" sz="3200" i="1" dirty="0" err="1">
                  <a:latin typeface="Times New Roman" panose="02020603050405020304" pitchFamily="18" charset="0"/>
                  <a:cs typeface="Times New Roman" panose="02020603050405020304" pitchFamily="18" charset="0"/>
                </a:rPr>
                <a:t>Nhớ</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giỗ</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Tổ</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tháng</a:t>
              </a:r>
              <a:r>
                <a:rPr lang="en-US" sz="3200" i="1" dirty="0">
                  <a:latin typeface="Times New Roman" panose="02020603050405020304" pitchFamily="18" charset="0"/>
                  <a:cs typeface="Times New Roman" panose="02020603050405020304" pitchFamily="18" charset="0"/>
                </a:rPr>
                <a:t> Ba</a:t>
              </a:r>
            </a:p>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ca </a:t>
              </a:r>
              <a:r>
                <a:rPr lang="en-US" sz="3200" b="1" dirty="0" err="1">
                  <a:latin typeface="Times New Roman" panose="02020603050405020304" pitchFamily="18" charset="0"/>
                  <a:cs typeface="Times New Roman" panose="02020603050405020304" pitchFamily="18" charset="0"/>
                </a:rPr>
                <a:t>dao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nhớ</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a:t>
              </a:r>
            </a:p>
          </p:txBody>
        </p:sp>
      </p:grpSp>
    </p:spTree>
    <p:extLst>
      <p:ext uri="{BB962C8B-B14F-4D97-AF65-F5344CB8AC3E}">
        <p14:creationId xmlns:p14="http://schemas.microsoft.com/office/powerpoint/2010/main" val="207053051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1" presetClass="mediacall" presetSubtype="0" fill="hold" nodeType="withEffect">
                                  <p:stCondLst>
                                    <p:cond delay="0"/>
                                  </p:stCondLst>
                                  <p:childTnLst>
                                    <p:cmd type="call" cmd="playFrom(0.0)">
                                      <p:cBhvr>
                                        <p:cTn id="24" dur="738" fill="hold"/>
                                        <p:tgtEl>
                                          <p:spTgt spid="34"/>
                                        </p:tgtEl>
                                      </p:cBhvr>
                                    </p:cmd>
                                  </p:child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1" presetClass="mediacall" presetSubtype="0" fill="hold" nodeType="withEffect">
                                  <p:stCondLst>
                                    <p:cond delay="0"/>
                                  </p:stCondLst>
                                  <p:childTnLst>
                                    <p:cmd type="call" cmd="playFrom(0.0)">
                                      <p:cBhvr>
                                        <p:cTn id="32" dur="939" fill="hold"/>
                                        <p:tgtEl>
                                          <p:spTgt spid="35"/>
                                        </p:tgtEl>
                                      </p:cBhvr>
                                    </p:cmd>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939" fill="hold"/>
                                        <p:tgtEl>
                                          <p:spTgt spid="35"/>
                                        </p:tgtEl>
                                      </p:cBhvr>
                                    </p:cmd>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par>
                                <p:cTn id="48" presetID="1" presetClass="mediacall" presetSubtype="0" fill="hold" nodeType="withEffect">
                                  <p:stCondLst>
                                    <p:cond delay="0"/>
                                  </p:stCondLst>
                                  <p:childTnLst>
                                    <p:cmd type="call" cmd="playFrom(0.0)">
                                      <p:cBhvr>
                                        <p:cTn id="49" dur="939" fill="hold"/>
                                        <p:tgtEl>
                                          <p:spTgt spid="35"/>
                                        </p:tgtEl>
                                      </p:cBhvr>
                                    </p:cmd>
                                  </p:childTnLst>
                                </p:cTn>
                              </p:par>
                            </p:childTnLst>
                          </p:cTn>
                        </p:par>
                      </p:childTnLst>
                    </p:cTn>
                  </p:par>
                </p:childTnLst>
              </p:cTn>
              <p:nextCondLst>
                <p:cond evt="onClick" delay="0">
                  <p:tgtEl>
                    <p:spTgt spid="24"/>
                  </p:tgtEl>
                </p:cond>
              </p:nextCondLst>
            </p:seq>
            <p:audio>
              <p:cMediaNode vol="80000">
                <p:cTn id="50" fill="hold" display="0">
                  <p:stCondLst>
                    <p:cond delay="indefinite"/>
                  </p:stCondLst>
                  <p:endCondLst>
                    <p:cond evt="onStopAudio" delay="0">
                      <p:tgtEl>
                        <p:sldTgt/>
                      </p:tgtEl>
                    </p:cond>
                  </p:endCondLst>
                </p:cTn>
                <p:tgtEl>
                  <p:spTgt spid="34"/>
                </p:tgtEl>
              </p:cMediaNode>
            </p:audio>
            <p:audio>
              <p:cMediaNode vol="80000">
                <p:cTn id="51"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F5C4E3-7CC5-1CE8-759F-FFA7CFF2C1F3}"/>
              </a:ext>
            </a:extLst>
          </p:cNvPr>
          <p:cNvPicPr>
            <a:picLocks noChangeAspect="1"/>
          </p:cNvPicPr>
          <p:nvPr/>
        </p:nvPicPr>
        <p:blipFill>
          <a:blip r:embed="rId2"/>
          <a:stretch>
            <a:fillRect/>
          </a:stretch>
        </p:blipFill>
        <p:spPr>
          <a:xfrm>
            <a:off x="859738" y="110417"/>
            <a:ext cx="8473834" cy="910134"/>
          </a:xfrm>
          <a:prstGeom prst="rect">
            <a:avLst/>
          </a:prstGeom>
        </p:spPr>
      </p:pic>
      <p:grpSp>
        <p:nvGrpSpPr>
          <p:cNvPr id="12" name="Group 11">
            <a:extLst>
              <a:ext uri="{FF2B5EF4-FFF2-40B4-BE49-F238E27FC236}">
                <a16:creationId xmlns:a16="http://schemas.microsoft.com/office/drawing/2014/main" id="{1016FCB4-B091-7F8F-8CD9-C38281AFF06E}"/>
              </a:ext>
            </a:extLst>
          </p:cNvPr>
          <p:cNvGrpSpPr/>
          <p:nvPr/>
        </p:nvGrpSpPr>
        <p:grpSpPr>
          <a:xfrm>
            <a:off x="455613" y="2464615"/>
            <a:ext cx="11280774" cy="2778453"/>
            <a:chOff x="922427" y="1245269"/>
            <a:chExt cx="11280774" cy="4884848"/>
          </a:xfrm>
        </p:grpSpPr>
        <p:sp>
          <p:nvSpPr>
            <p:cNvPr id="13" name="Rectangle: Rounded Corners 12">
              <a:extLst>
                <a:ext uri="{FF2B5EF4-FFF2-40B4-BE49-F238E27FC236}">
                  <a16:creationId xmlns:a16="http://schemas.microsoft.com/office/drawing/2014/main" id="{0414DB59-1AD5-50F7-41D9-5A24F726F1E5}"/>
                </a:ext>
              </a:extLst>
            </p:cNvPr>
            <p:cNvSpPr/>
            <p:nvPr/>
          </p:nvSpPr>
          <p:spPr>
            <a:xfrm>
              <a:off x="922427" y="1245269"/>
              <a:ext cx="11280774" cy="4861735"/>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8DD32-8ACD-6851-4A1D-4BBF6CE833C3}"/>
                </a:ext>
              </a:extLst>
            </p:cNvPr>
            <p:cNvSpPr txBox="1"/>
            <p:nvPr/>
          </p:nvSpPr>
          <p:spPr>
            <a:xfrm>
              <a:off x="1074526" y="1638926"/>
              <a:ext cx="11128675" cy="4491191"/>
            </a:xfrm>
            <a:prstGeom prst="rect">
              <a:avLst/>
            </a:prstGeom>
            <a:noFill/>
          </p:spPr>
          <p:txBody>
            <a:bodyPr wrap="square">
              <a:spAutoFit/>
            </a:bodyPr>
            <a:lstStyle/>
            <a:p>
              <a:r>
                <a:rPr lang="en-US" sz="3200" b="1" i="1" dirty="0" err="1">
                  <a:solidFill>
                    <a:srgbClr val="000000"/>
                  </a:solidFill>
                  <a:latin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nhóm</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cs typeface="Times New Roman" panose="02020603050405020304" pitchFamily="18" charset="0"/>
                </a:rPr>
                <a:t> q</a:t>
              </a:r>
              <a:r>
                <a:rPr lang="vi-VN" sz="3200" b="1" i="1" dirty="0">
                  <a:solidFill>
                    <a:srgbClr val="000000"/>
                  </a:solidFill>
                  <a:effectLst/>
                  <a:latin typeface="Times New Roman" panose="02020603050405020304" pitchFamily="18" charset="0"/>
                  <a:cs typeface="Times New Roman" panose="02020603050405020304" pitchFamily="18" charset="0"/>
                </a:rPr>
                <a:t>uan sát hình 3 kết hợp đọc thông tin mục</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vi-VN" sz="3200" b="1" i="1" dirty="0">
                  <a:solidFill>
                    <a:srgbClr val="000000"/>
                  </a:solidFill>
                  <a:effectLst/>
                  <a:latin typeface="Times New Roman" panose="02020603050405020304" pitchFamily="18" charset="0"/>
                  <a:cs typeface="Times New Roman" panose="02020603050405020304" pitchFamily="18" charset="0"/>
                </a:rPr>
                <a:t>2</a:t>
              </a:r>
              <a:r>
                <a:rPr lang="en-US" sz="3200" b="1" i="1" dirty="0">
                  <a:solidFill>
                    <a:srgbClr val="000000"/>
                  </a:solidFill>
                  <a:effectLst/>
                  <a:latin typeface="Times New Roman" panose="02020603050405020304" pitchFamily="18" charset="0"/>
                  <a:cs typeface="Times New Roman" panose="02020603050405020304" pitchFamily="18" charset="0"/>
                </a:rPr>
                <a:t>.</a:t>
              </a:r>
              <a:r>
                <a:rPr lang="vi-VN" sz="3200" b="1" i="1" dirty="0">
                  <a:solidFill>
                    <a:srgbClr val="000000"/>
                  </a:solidFill>
                  <a:effectLst/>
                  <a:latin typeface="Times New Roman" panose="02020603050405020304" pitchFamily="18" charset="0"/>
                  <a:cs typeface="Times New Roman" panose="02020603050405020304" pitchFamily="18" charset="0"/>
                </a:rPr>
                <a:t> </a:t>
              </a:r>
              <a:endParaRPr lang="en-US" sz="3200" b="1" i="1" dirty="0">
                <a:solidFill>
                  <a:srgbClr val="000000"/>
                </a:solidFill>
                <a:effectLst/>
                <a:latin typeface="Times New Roman" panose="02020603050405020304" pitchFamily="18" charset="0"/>
                <a:cs typeface="Times New Roman" panose="02020603050405020304" pitchFamily="18" charset="0"/>
              </a:endParaRPr>
            </a:p>
            <a:p>
              <a:r>
                <a:rPr lang="en-US" sz="3200" b="1" i="1" dirty="0">
                  <a:solidFill>
                    <a:srgbClr val="000000"/>
                  </a:solidFill>
                  <a:effectLst/>
                  <a:latin typeface="Times New Roman" panose="02020603050405020304" pitchFamily="18" charset="0"/>
                  <a:cs typeface="Times New Roman" panose="02020603050405020304" pitchFamily="18" charset="0"/>
                </a:rPr>
                <a:t>Thực </a:t>
              </a:r>
              <a:r>
                <a:rPr lang="vi-VN" sz="3200" b="1" i="1" dirty="0">
                  <a:solidFill>
                    <a:srgbClr val="000000"/>
                  </a:solidFill>
                  <a:effectLst/>
                  <a:latin typeface="Times New Roman" panose="02020603050405020304" pitchFamily="18" charset="0"/>
                  <a:cs typeface="Times New Roman" panose="02020603050405020304" pitchFamily="18" charset="0"/>
                </a:rPr>
                <a:t>hiện nhiệm vụ:</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1. C</a:t>
              </a:r>
              <a:r>
                <a:rPr lang="vi-VN" sz="3200" b="0" i="0" dirty="0">
                  <a:solidFill>
                    <a:srgbClr val="000000"/>
                  </a:solidFill>
                  <a:effectLst/>
                  <a:latin typeface="Times New Roman" panose="02020603050405020304" pitchFamily="18" charset="0"/>
                  <a:cs typeface="Times New Roman" panose="02020603050405020304" pitchFamily="18" charset="0"/>
                </a:rPr>
                <a:t>ho biết thời gian và địa điểm tổ chức lễ giỗ Tổ Hùng Vương.</a:t>
              </a:r>
            </a:p>
            <a:p>
              <a:pPr algn="just"/>
              <a:r>
                <a:rPr lang="en-US" sz="3200" b="0" i="0" dirty="0">
                  <a:solidFill>
                    <a:srgbClr val="000000"/>
                  </a:solidFill>
                  <a:effectLst/>
                  <a:latin typeface="Times New Roman" panose="02020603050405020304" pitchFamily="18" charset="0"/>
                  <a:cs typeface="Times New Roman" panose="02020603050405020304" pitchFamily="18" charset="0"/>
                </a:rPr>
                <a:t>2. </a:t>
              </a:r>
              <a:r>
                <a:rPr lang="vi-VN" sz="3200" b="0" i="0" dirty="0">
                  <a:solidFill>
                    <a:srgbClr val="000000"/>
                  </a:solidFill>
                  <a:effectLst/>
                  <a:latin typeface="Times New Roman" panose="02020603050405020304" pitchFamily="18" charset="0"/>
                  <a:cs typeface="Times New Roman" panose="02020603050405020304" pitchFamily="18" charset="0"/>
                </a:rPr>
                <a:t>Giới thiệu sơ lược về lễ giỗ Tổ Hùng Vương và nêu ý nghĩa </a:t>
              </a:r>
              <a:endParaRPr lang="en-US"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của ngày giỗ Tổ.</a:t>
              </a:r>
            </a:p>
          </p:txBody>
        </p:sp>
      </p:grpSp>
      <p:pic>
        <p:nvPicPr>
          <p:cNvPr id="15" name="Picture 14">
            <a:extLst>
              <a:ext uri="{FF2B5EF4-FFF2-40B4-BE49-F238E27FC236}">
                <a16:creationId xmlns:a16="http://schemas.microsoft.com/office/drawing/2014/main" id="{C3D25BEE-1CF0-4351-9357-8B75D5A8CEF3}"/>
              </a:ext>
            </a:extLst>
          </p:cNvPr>
          <p:cNvPicPr>
            <a:picLocks noChangeAspect="1"/>
          </p:cNvPicPr>
          <p:nvPr/>
        </p:nvPicPr>
        <p:blipFill>
          <a:blip r:embed="rId3"/>
          <a:stretch>
            <a:fillRect/>
          </a:stretch>
        </p:blipFill>
        <p:spPr>
          <a:xfrm>
            <a:off x="9181171" y="821561"/>
            <a:ext cx="2694799" cy="1634164"/>
          </a:xfrm>
          <a:prstGeom prst="rect">
            <a:avLst/>
          </a:prstGeom>
        </p:spPr>
      </p:pic>
    </p:spTree>
    <p:extLst>
      <p:ext uri="{BB962C8B-B14F-4D97-AF65-F5344CB8AC3E}">
        <p14:creationId xmlns:p14="http://schemas.microsoft.com/office/powerpoint/2010/main" val="6125994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593F42-A151-4B14-C59F-65860C0E481A}"/>
              </a:ext>
            </a:extLst>
          </p:cNvPr>
          <p:cNvSpPr/>
          <p:nvPr/>
        </p:nvSpPr>
        <p:spPr>
          <a:xfrm>
            <a:off x="6417994" y="598484"/>
            <a:ext cx="2127028" cy="613611"/>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293DA"/>
                </a:solidFill>
                <a:latin typeface="Cambria" panose="02040503050406030204" pitchFamily="18" charset="0"/>
              </a:rPr>
              <a:t>THỜI GIAN</a:t>
            </a:r>
          </a:p>
        </p:txBody>
      </p:sp>
      <p:sp>
        <p:nvSpPr>
          <p:cNvPr id="4" name="Rectangle: Rounded Corners 3">
            <a:extLst>
              <a:ext uri="{FF2B5EF4-FFF2-40B4-BE49-F238E27FC236}">
                <a16:creationId xmlns:a16="http://schemas.microsoft.com/office/drawing/2014/main" id="{ECC923E8-F5D8-01F9-6512-2B2104A16CB4}"/>
              </a:ext>
            </a:extLst>
          </p:cNvPr>
          <p:cNvSpPr/>
          <p:nvPr/>
        </p:nvSpPr>
        <p:spPr>
          <a:xfrm>
            <a:off x="6259693" y="4621370"/>
            <a:ext cx="1892915" cy="6136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75000"/>
                  </a:schemeClr>
                </a:solidFill>
                <a:latin typeface="Cambria" panose="02040503050406030204" pitchFamily="18" charset="0"/>
              </a:rPr>
              <a:t>ĐỊA ĐIỂM</a:t>
            </a:r>
          </a:p>
        </p:txBody>
      </p:sp>
      <p:sp>
        <p:nvSpPr>
          <p:cNvPr id="5" name="Rectangle: Rounded Corners 4">
            <a:extLst>
              <a:ext uri="{FF2B5EF4-FFF2-40B4-BE49-F238E27FC236}">
                <a16:creationId xmlns:a16="http://schemas.microsoft.com/office/drawing/2014/main" id="{9396A41F-417F-7BF9-9A8D-27FA0B52E245}"/>
              </a:ext>
            </a:extLst>
          </p:cNvPr>
          <p:cNvSpPr/>
          <p:nvPr/>
        </p:nvSpPr>
        <p:spPr>
          <a:xfrm>
            <a:off x="1910032" y="4357554"/>
            <a:ext cx="2336132" cy="61361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latin typeface="Cambria" panose="02040503050406030204" pitchFamily="18" charset="0"/>
              </a:rPr>
              <a:t>GIỚI THIỆU</a:t>
            </a:r>
          </a:p>
        </p:txBody>
      </p:sp>
      <p:sp>
        <p:nvSpPr>
          <p:cNvPr id="6" name="Rectangle: Rounded Corners 5">
            <a:extLst>
              <a:ext uri="{FF2B5EF4-FFF2-40B4-BE49-F238E27FC236}">
                <a16:creationId xmlns:a16="http://schemas.microsoft.com/office/drawing/2014/main" id="{C6B89C07-83DE-5146-41F6-117ABB4D3725}"/>
              </a:ext>
            </a:extLst>
          </p:cNvPr>
          <p:cNvSpPr/>
          <p:nvPr/>
        </p:nvSpPr>
        <p:spPr>
          <a:xfrm>
            <a:off x="1233863" y="489128"/>
            <a:ext cx="1789697" cy="613611"/>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D3A0A"/>
                </a:solidFill>
                <a:latin typeface="Cambria" panose="02040503050406030204" pitchFamily="18" charset="0"/>
              </a:rPr>
              <a:t>Ý NGHĨA</a:t>
            </a:r>
          </a:p>
        </p:txBody>
      </p:sp>
      <p:cxnSp>
        <p:nvCxnSpPr>
          <p:cNvPr id="8" name="Connector: Curved 7">
            <a:extLst>
              <a:ext uri="{FF2B5EF4-FFF2-40B4-BE49-F238E27FC236}">
                <a16:creationId xmlns:a16="http://schemas.microsoft.com/office/drawing/2014/main" id="{A1BF6C52-E2D3-2060-890E-4BCD1DBEAA8D}"/>
              </a:ext>
            </a:extLst>
          </p:cNvPr>
          <p:cNvCxnSpPr>
            <a:cxnSpLocks/>
            <a:endCxn id="2" idx="1"/>
          </p:cNvCxnSpPr>
          <p:nvPr/>
        </p:nvCxnSpPr>
        <p:spPr>
          <a:xfrm rot="5400000" flipH="1" flipV="1">
            <a:off x="5299067" y="985934"/>
            <a:ext cx="1199571" cy="1038284"/>
          </a:xfrm>
          <a:prstGeom prst="curvedConnector2">
            <a:avLst/>
          </a:prstGeom>
          <a:ln w="38100">
            <a:solidFill>
              <a:srgbClr val="0293DA"/>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32A49208-0D37-001A-18FA-56FA6580477F}"/>
              </a:ext>
            </a:extLst>
          </p:cNvPr>
          <p:cNvCxnSpPr>
            <a:cxnSpLocks/>
          </p:cNvCxnSpPr>
          <p:nvPr/>
        </p:nvCxnSpPr>
        <p:spPr>
          <a:xfrm rot="16200000" flipH="1">
            <a:off x="5807668" y="3097996"/>
            <a:ext cx="989866" cy="1918627"/>
          </a:xfrm>
          <a:prstGeom prst="curved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E133F9D7-73EF-CBF0-C279-99FA6A161E94}"/>
              </a:ext>
            </a:extLst>
          </p:cNvPr>
          <p:cNvCxnSpPr>
            <a:cxnSpLocks/>
            <a:endCxn id="5" idx="0"/>
          </p:cNvCxnSpPr>
          <p:nvPr/>
        </p:nvCxnSpPr>
        <p:spPr>
          <a:xfrm rot="5400000">
            <a:off x="3879865" y="2857709"/>
            <a:ext cx="698078" cy="2301612"/>
          </a:xfrm>
          <a:prstGeom prst="curvedConnector3">
            <a:avLst>
              <a:gd name="adj1" fmla="val 50000"/>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888A881B-C89A-C187-1F49-0C25652557CE}"/>
              </a:ext>
            </a:extLst>
          </p:cNvPr>
          <p:cNvCxnSpPr>
            <a:cxnSpLocks/>
            <a:endCxn id="6" idx="3"/>
          </p:cNvCxnSpPr>
          <p:nvPr/>
        </p:nvCxnSpPr>
        <p:spPr>
          <a:xfrm rot="16200000" flipV="1">
            <a:off x="3547172" y="272323"/>
            <a:ext cx="1308927" cy="2356150"/>
          </a:xfrm>
          <a:prstGeom prst="curvedConnector2">
            <a:avLst/>
          </a:prstGeom>
          <a:ln w="3810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0E952EB-0EA3-E8BB-64A3-00C9571494ED}"/>
              </a:ext>
            </a:extLst>
          </p:cNvPr>
          <p:cNvCxnSpPr>
            <a:cxnSpLocks/>
            <a:stCxn id="5" idx="2"/>
            <a:endCxn id="25" idx="0"/>
          </p:cNvCxnSpPr>
          <p:nvPr/>
        </p:nvCxnSpPr>
        <p:spPr>
          <a:xfrm rot="5400000">
            <a:off x="1996174" y="4629675"/>
            <a:ext cx="740435" cy="1423415"/>
          </a:xfrm>
          <a:prstGeom prst="curvedConnector3">
            <a:avLst>
              <a:gd name="adj1" fmla="val 50000"/>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6E1DF039-F463-EDF9-462A-C378CFBD2402}"/>
              </a:ext>
            </a:extLst>
          </p:cNvPr>
          <p:cNvCxnSpPr>
            <a:cxnSpLocks/>
            <a:stCxn id="5" idx="2"/>
            <a:endCxn id="29" idx="0"/>
          </p:cNvCxnSpPr>
          <p:nvPr/>
        </p:nvCxnSpPr>
        <p:spPr>
          <a:xfrm rot="16200000" flipH="1">
            <a:off x="3249167" y="4800096"/>
            <a:ext cx="720532" cy="1062670"/>
          </a:xfrm>
          <a:prstGeom prst="curvedConnector3">
            <a:avLst>
              <a:gd name="adj1" fmla="val 50000"/>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6179FEE-DF1B-1A73-F691-A576B891A835}"/>
              </a:ext>
            </a:extLst>
          </p:cNvPr>
          <p:cNvCxnSpPr>
            <a:cxnSpLocks/>
            <a:stCxn id="6" idx="2"/>
            <a:endCxn id="19" idx="0"/>
          </p:cNvCxnSpPr>
          <p:nvPr/>
        </p:nvCxnSpPr>
        <p:spPr>
          <a:xfrm rot="5400000">
            <a:off x="1297830" y="932751"/>
            <a:ext cx="660894" cy="1000871"/>
          </a:xfrm>
          <a:prstGeom prst="curvedConnector3">
            <a:avLst>
              <a:gd name="adj1" fmla="val 50000"/>
            </a:avLst>
          </a:prstGeom>
          <a:ln w="28575">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FDA28272-EB71-527E-B612-FAAD5D7B52F9}"/>
              </a:ext>
            </a:extLst>
          </p:cNvPr>
          <p:cNvCxnSpPr>
            <a:cxnSpLocks/>
            <a:stCxn id="6" idx="2"/>
            <a:endCxn id="22" idx="0"/>
          </p:cNvCxnSpPr>
          <p:nvPr/>
        </p:nvCxnSpPr>
        <p:spPr>
          <a:xfrm rot="16200000" flipH="1">
            <a:off x="2409589" y="821861"/>
            <a:ext cx="630287" cy="1192041"/>
          </a:xfrm>
          <a:prstGeom prst="curvedConnector3">
            <a:avLst>
              <a:gd name="adj1" fmla="val 50000"/>
            </a:avLst>
          </a:prstGeom>
          <a:ln w="28575">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603DC3C-986D-50BB-F3B6-94DF5C8C3A1E}"/>
              </a:ext>
            </a:extLst>
          </p:cNvPr>
          <p:cNvGrpSpPr/>
          <p:nvPr/>
        </p:nvGrpSpPr>
        <p:grpSpPr>
          <a:xfrm>
            <a:off x="478066" y="1702881"/>
            <a:ext cx="1299549" cy="1042040"/>
            <a:chOff x="251470" y="1682516"/>
            <a:chExt cx="2193414" cy="1042040"/>
          </a:xfrm>
        </p:grpSpPr>
        <p:sp>
          <p:nvSpPr>
            <p:cNvPr id="19" name="TextBox 18">
              <a:extLst>
                <a:ext uri="{FF2B5EF4-FFF2-40B4-BE49-F238E27FC236}">
                  <a16:creationId xmlns:a16="http://schemas.microsoft.com/office/drawing/2014/main" id="{A712689B-3842-37DE-1D4A-9AA5FCF55C78}"/>
                </a:ext>
              </a:extLst>
            </p:cNvPr>
            <p:cNvSpPr txBox="1"/>
            <p:nvPr/>
          </p:nvSpPr>
          <p:spPr>
            <a:xfrm>
              <a:off x="251470" y="1743268"/>
              <a:ext cx="2193414" cy="400110"/>
            </a:xfrm>
            <a:prstGeom prst="rect">
              <a:avLst/>
            </a:prstGeom>
            <a:noFill/>
          </p:spPr>
          <p:txBody>
            <a:bodyPr wrap="square">
              <a:spAutoFit/>
            </a:bodyPr>
            <a:lstStyle/>
            <a:p>
              <a:pPr algn="ctr"/>
              <a:r>
                <a:rPr lang="en-US" sz="2000" b="0" i="0" dirty="0">
                  <a:solidFill>
                    <a:srgbClr val="CD3A0A"/>
                  </a:solidFill>
                  <a:effectLst/>
                  <a:latin typeface="Cambria" panose="02040503050406030204" pitchFamily="18" charset="0"/>
                </a:rPr>
                <a:t>....</a:t>
              </a:r>
              <a:endParaRPr lang="en-US" sz="2000" dirty="0">
                <a:solidFill>
                  <a:srgbClr val="CD3A0A"/>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B32E57E-F998-1B34-8DCA-6C54E0EE8B28}"/>
                </a:ext>
              </a:extLst>
            </p:cNvPr>
            <p:cNvSpPr/>
            <p:nvPr/>
          </p:nvSpPr>
          <p:spPr>
            <a:xfrm>
              <a:off x="345373" y="1682516"/>
              <a:ext cx="1996661" cy="1042040"/>
            </a:xfrm>
            <a:prstGeom prst="roundRect">
              <a:avLst/>
            </a:prstGeom>
            <a:noFill/>
            <a:ln w="12700">
              <a:solidFill>
                <a:srgbClr val="CD3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9FDF33C-DF96-7A53-F85F-90CD56C6197F}"/>
              </a:ext>
            </a:extLst>
          </p:cNvPr>
          <p:cNvGrpSpPr/>
          <p:nvPr/>
        </p:nvGrpSpPr>
        <p:grpSpPr>
          <a:xfrm>
            <a:off x="2634012" y="1733026"/>
            <a:ext cx="1373481" cy="1046270"/>
            <a:chOff x="2357286" y="1793184"/>
            <a:chExt cx="2193414" cy="1046270"/>
          </a:xfrm>
        </p:grpSpPr>
        <p:sp>
          <p:nvSpPr>
            <p:cNvPr id="22" name="TextBox 21">
              <a:extLst>
                <a:ext uri="{FF2B5EF4-FFF2-40B4-BE49-F238E27FC236}">
                  <a16:creationId xmlns:a16="http://schemas.microsoft.com/office/drawing/2014/main" id="{E98F8FAF-226B-94CF-2DEB-6E8F1AA27F2D}"/>
                </a:ext>
              </a:extLst>
            </p:cNvPr>
            <p:cNvSpPr txBox="1"/>
            <p:nvPr/>
          </p:nvSpPr>
          <p:spPr>
            <a:xfrm>
              <a:off x="2357286" y="1793184"/>
              <a:ext cx="2193414" cy="400110"/>
            </a:xfrm>
            <a:prstGeom prst="rect">
              <a:avLst/>
            </a:prstGeom>
            <a:noFill/>
          </p:spPr>
          <p:txBody>
            <a:bodyPr wrap="square">
              <a:spAutoFit/>
            </a:bodyPr>
            <a:lstStyle/>
            <a:p>
              <a:pPr algn="ctr"/>
              <a:r>
                <a:rPr lang="en-US" sz="2000" b="0" i="0" dirty="0">
                  <a:solidFill>
                    <a:srgbClr val="CD3A0A"/>
                  </a:solidFill>
                  <a:effectLst/>
                  <a:latin typeface="Cambria" panose="02040503050406030204" pitchFamily="18" charset="0"/>
                </a:rPr>
                <a:t>...</a:t>
              </a:r>
              <a:endParaRPr lang="en-US" sz="2000" dirty="0">
                <a:solidFill>
                  <a:srgbClr val="CD3A0A"/>
                </a:solidFill>
                <a:latin typeface="Cambria" panose="02040503050406030204" pitchFamily="18" charset="0"/>
              </a:endParaRPr>
            </a:p>
          </p:txBody>
        </p:sp>
        <p:sp>
          <p:nvSpPr>
            <p:cNvPr id="23" name="Rectangle: Rounded Corners 22">
              <a:extLst>
                <a:ext uri="{FF2B5EF4-FFF2-40B4-BE49-F238E27FC236}">
                  <a16:creationId xmlns:a16="http://schemas.microsoft.com/office/drawing/2014/main" id="{537AB8FA-19BD-94FD-AC89-EFE4D89B7A5D}"/>
                </a:ext>
              </a:extLst>
            </p:cNvPr>
            <p:cNvSpPr/>
            <p:nvPr/>
          </p:nvSpPr>
          <p:spPr>
            <a:xfrm>
              <a:off x="2459937" y="1797414"/>
              <a:ext cx="1996661" cy="1042040"/>
            </a:xfrm>
            <a:prstGeom prst="roundRect">
              <a:avLst/>
            </a:prstGeom>
            <a:noFill/>
            <a:ln w="12700">
              <a:solidFill>
                <a:srgbClr val="CD3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75E2D9A-463D-6272-C639-0961C60C0061}"/>
              </a:ext>
            </a:extLst>
          </p:cNvPr>
          <p:cNvGrpSpPr/>
          <p:nvPr/>
        </p:nvGrpSpPr>
        <p:grpSpPr>
          <a:xfrm>
            <a:off x="747140" y="5658091"/>
            <a:ext cx="1815085" cy="680825"/>
            <a:chOff x="470414" y="5718249"/>
            <a:chExt cx="2570802" cy="680825"/>
          </a:xfrm>
        </p:grpSpPr>
        <p:sp>
          <p:nvSpPr>
            <p:cNvPr id="25" name="TextBox 24">
              <a:extLst>
                <a:ext uri="{FF2B5EF4-FFF2-40B4-BE49-F238E27FC236}">
                  <a16:creationId xmlns:a16="http://schemas.microsoft.com/office/drawing/2014/main" id="{22B3DB1B-E564-E4FC-287C-6160A7F3A156}"/>
                </a:ext>
              </a:extLst>
            </p:cNvPr>
            <p:cNvSpPr txBox="1"/>
            <p:nvPr/>
          </p:nvSpPr>
          <p:spPr>
            <a:xfrm>
              <a:off x="470414" y="5771758"/>
              <a:ext cx="2570802" cy="400110"/>
            </a:xfrm>
            <a:prstGeom prst="rect">
              <a:avLst/>
            </a:prstGeom>
            <a:noFill/>
          </p:spPr>
          <p:txBody>
            <a:bodyPr wrap="square">
              <a:spAutoFit/>
            </a:bodyPr>
            <a:lstStyle/>
            <a:p>
              <a:pPr algn="ctr"/>
              <a:r>
                <a:rPr lang="en-US" sz="2000" dirty="0">
                  <a:solidFill>
                    <a:srgbClr val="385723"/>
                  </a:solidFill>
                  <a:latin typeface="Cambria" panose="02040503050406030204" pitchFamily="18" charset="0"/>
                </a:rPr>
                <a:t>...</a:t>
              </a:r>
            </a:p>
          </p:txBody>
        </p:sp>
        <p:sp>
          <p:nvSpPr>
            <p:cNvPr id="26" name="Rectangle: Rounded Corners 25">
              <a:extLst>
                <a:ext uri="{FF2B5EF4-FFF2-40B4-BE49-F238E27FC236}">
                  <a16:creationId xmlns:a16="http://schemas.microsoft.com/office/drawing/2014/main" id="{CC28588A-61FE-43B1-2067-2027E12E5F0F}"/>
                </a:ext>
              </a:extLst>
            </p:cNvPr>
            <p:cNvSpPr/>
            <p:nvPr/>
          </p:nvSpPr>
          <p:spPr>
            <a:xfrm>
              <a:off x="535318" y="5718249"/>
              <a:ext cx="2440995" cy="680825"/>
            </a:xfrm>
            <a:prstGeom prst="roundRect">
              <a:avLst/>
            </a:prstGeom>
            <a:noFill/>
            <a:ln w="12700">
              <a:solidFill>
                <a:srgbClr val="3857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9AFD83D-2A2D-F2DB-57FC-DF34A38C1875}"/>
              </a:ext>
            </a:extLst>
          </p:cNvPr>
          <p:cNvGrpSpPr/>
          <p:nvPr/>
        </p:nvGrpSpPr>
        <p:grpSpPr>
          <a:xfrm>
            <a:off x="3279049" y="5691697"/>
            <a:ext cx="1723437" cy="613611"/>
            <a:chOff x="3330202" y="5463982"/>
            <a:chExt cx="2625431" cy="1015663"/>
          </a:xfrm>
        </p:grpSpPr>
        <p:sp>
          <p:nvSpPr>
            <p:cNvPr id="28" name="TextBox 27">
              <a:extLst>
                <a:ext uri="{FF2B5EF4-FFF2-40B4-BE49-F238E27FC236}">
                  <a16:creationId xmlns:a16="http://schemas.microsoft.com/office/drawing/2014/main" id="{4972AFB6-92D4-6923-EF9F-B69710B1321A}"/>
                </a:ext>
              </a:extLst>
            </p:cNvPr>
            <p:cNvSpPr txBox="1"/>
            <p:nvPr/>
          </p:nvSpPr>
          <p:spPr>
            <a:xfrm>
              <a:off x="3372263" y="5823325"/>
              <a:ext cx="2570802" cy="400110"/>
            </a:xfrm>
            <a:prstGeom prst="rect">
              <a:avLst/>
            </a:prstGeom>
            <a:noFill/>
          </p:spPr>
          <p:txBody>
            <a:bodyPr wrap="square">
              <a:spAutoFit/>
            </a:bodyPr>
            <a:lstStyle/>
            <a:p>
              <a:pPr algn="ctr"/>
              <a:r>
                <a:rPr lang="en-US" sz="2000" dirty="0">
                  <a:solidFill>
                    <a:srgbClr val="385723"/>
                  </a:solidFill>
                  <a:latin typeface="Cambria" panose="02040503050406030204" pitchFamily="18" charset="0"/>
                </a:rPr>
                <a:t>...</a:t>
              </a:r>
            </a:p>
          </p:txBody>
        </p:sp>
        <p:sp>
          <p:nvSpPr>
            <p:cNvPr id="29" name="Rectangle: Rounded Corners 28">
              <a:extLst>
                <a:ext uri="{FF2B5EF4-FFF2-40B4-BE49-F238E27FC236}">
                  <a16:creationId xmlns:a16="http://schemas.microsoft.com/office/drawing/2014/main" id="{D8391B72-43D8-6B11-DED3-C014964974C9}"/>
                </a:ext>
              </a:extLst>
            </p:cNvPr>
            <p:cNvSpPr/>
            <p:nvPr/>
          </p:nvSpPr>
          <p:spPr>
            <a:xfrm>
              <a:off x="3330202" y="5463982"/>
              <a:ext cx="2625431" cy="1015663"/>
            </a:xfrm>
            <a:prstGeom prst="roundRect">
              <a:avLst/>
            </a:prstGeom>
            <a:noFill/>
            <a:ln w="12700">
              <a:solidFill>
                <a:srgbClr val="3857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18218599-ED53-4382-EB77-5DEA5E340187}"/>
              </a:ext>
            </a:extLst>
          </p:cNvPr>
          <p:cNvGrpSpPr/>
          <p:nvPr/>
        </p:nvGrpSpPr>
        <p:grpSpPr>
          <a:xfrm>
            <a:off x="6199877" y="5352355"/>
            <a:ext cx="2124075" cy="571836"/>
            <a:chOff x="6286680" y="5307514"/>
            <a:chExt cx="2864006" cy="830997"/>
          </a:xfrm>
        </p:grpSpPr>
        <p:sp>
          <p:nvSpPr>
            <p:cNvPr id="31" name="TextBox 30">
              <a:extLst>
                <a:ext uri="{FF2B5EF4-FFF2-40B4-BE49-F238E27FC236}">
                  <a16:creationId xmlns:a16="http://schemas.microsoft.com/office/drawing/2014/main" id="{954DA797-6521-3283-B52E-EF1EC740552C}"/>
                </a:ext>
              </a:extLst>
            </p:cNvPr>
            <p:cNvSpPr txBox="1"/>
            <p:nvPr/>
          </p:nvSpPr>
          <p:spPr>
            <a:xfrm>
              <a:off x="6286680" y="5487416"/>
              <a:ext cx="2864006" cy="461665"/>
            </a:xfrm>
            <a:prstGeom prst="rect">
              <a:avLst/>
            </a:prstGeom>
            <a:noFill/>
          </p:spPr>
          <p:txBody>
            <a:bodyPr wrap="square">
              <a:spAutoFit/>
            </a:bodyPr>
            <a:lstStyle/>
            <a:p>
              <a:pPr algn="ctr"/>
              <a:r>
                <a:rPr lang="en-US" sz="2400" dirty="0">
                  <a:solidFill>
                    <a:srgbClr val="C55A11"/>
                  </a:solidFill>
                  <a:latin typeface="Cambria" panose="02040503050406030204" pitchFamily="18" charset="0"/>
                </a:rPr>
                <a:t>...</a:t>
              </a:r>
            </a:p>
          </p:txBody>
        </p:sp>
        <p:sp>
          <p:nvSpPr>
            <p:cNvPr id="32" name="Rectangle: Rounded Corners 31">
              <a:extLst>
                <a:ext uri="{FF2B5EF4-FFF2-40B4-BE49-F238E27FC236}">
                  <a16:creationId xmlns:a16="http://schemas.microsoft.com/office/drawing/2014/main" id="{BEFFFF68-CCB7-15C1-743D-5A3596F5F606}"/>
                </a:ext>
              </a:extLst>
            </p:cNvPr>
            <p:cNvSpPr/>
            <p:nvPr/>
          </p:nvSpPr>
          <p:spPr>
            <a:xfrm>
              <a:off x="6416679" y="5307514"/>
              <a:ext cx="2734007" cy="830997"/>
            </a:xfrm>
            <a:prstGeom prst="roundRect">
              <a:avLst/>
            </a:prstGeom>
            <a:noFill/>
            <a:ln w="12700">
              <a:solidFill>
                <a:srgbClr val="C55A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70C9B40-9A81-7060-276C-DD5F5F1E1005}"/>
              </a:ext>
            </a:extLst>
          </p:cNvPr>
          <p:cNvGrpSpPr/>
          <p:nvPr/>
        </p:nvGrpSpPr>
        <p:grpSpPr>
          <a:xfrm>
            <a:off x="6751926" y="1316214"/>
            <a:ext cx="2022220" cy="496237"/>
            <a:chOff x="7452096" y="1344420"/>
            <a:chExt cx="2061339" cy="613611"/>
          </a:xfrm>
        </p:grpSpPr>
        <p:sp>
          <p:nvSpPr>
            <p:cNvPr id="34" name="TextBox 33">
              <a:extLst>
                <a:ext uri="{FF2B5EF4-FFF2-40B4-BE49-F238E27FC236}">
                  <a16:creationId xmlns:a16="http://schemas.microsoft.com/office/drawing/2014/main" id="{8283A3E0-899C-C270-3D0D-18A94F21B639}"/>
                </a:ext>
              </a:extLst>
            </p:cNvPr>
            <p:cNvSpPr txBox="1"/>
            <p:nvPr/>
          </p:nvSpPr>
          <p:spPr>
            <a:xfrm>
              <a:off x="7452096" y="1370609"/>
              <a:ext cx="2061339" cy="461665"/>
            </a:xfrm>
            <a:prstGeom prst="rect">
              <a:avLst/>
            </a:prstGeom>
            <a:noFill/>
          </p:spPr>
          <p:txBody>
            <a:bodyPr wrap="square">
              <a:spAutoFit/>
            </a:bodyPr>
            <a:lstStyle/>
            <a:p>
              <a:pPr algn="ctr"/>
              <a:r>
                <a:rPr lang="en-US" sz="2400" dirty="0">
                  <a:solidFill>
                    <a:srgbClr val="0293DA"/>
                  </a:solidFill>
                  <a:latin typeface="Cambria" panose="02040503050406030204" pitchFamily="18" charset="0"/>
                </a:rPr>
                <a:t>...</a:t>
              </a:r>
            </a:p>
          </p:txBody>
        </p:sp>
        <p:sp>
          <p:nvSpPr>
            <p:cNvPr id="35" name="Rectangle: Rounded Corners 34">
              <a:extLst>
                <a:ext uri="{FF2B5EF4-FFF2-40B4-BE49-F238E27FC236}">
                  <a16:creationId xmlns:a16="http://schemas.microsoft.com/office/drawing/2014/main" id="{C2B64046-2A53-7088-D747-A4D66D555545}"/>
                </a:ext>
              </a:extLst>
            </p:cNvPr>
            <p:cNvSpPr/>
            <p:nvPr/>
          </p:nvSpPr>
          <p:spPr>
            <a:xfrm>
              <a:off x="7477090" y="1344420"/>
              <a:ext cx="1892915" cy="613611"/>
            </a:xfrm>
            <a:prstGeom prst="roundRect">
              <a:avLst/>
            </a:prstGeom>
            <a:noFill/>
            <a:ln w="12700">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D991C45C-7FDB-AB53-5346-BCE77E6DB80B}"/>
              </a:ext>
            </a:extLst>
          </p:cNvPr>
          <p:cNvSpPr txBox="1"/>
          <p:nvPr/>
        </p:nvSpPr>
        <p:spPr>
          <a:xfrm>
            <a:off x="4109052" y="2208628"/>
            <a:ext cx="3579599" cy="1323439"/>
          </a:xfrm>
          <a:prstGeom prst="rect">
            <a:avLst/>
          </a:prstGeom>
          <a:noFill/>
        </p:spPr>
        <p:txBody>
          <a:bodyPr wrap="square" rtlCol="0">
            <a:spAutoFit/>
          </a:bodyPr>
          <a:lstStyle/>
          <a:p>
            <a:r>
              <a:rPr lang="vi-VN" sz="4000" b="1" dirty="0">
                <a:solidFill>
                  <a:srgbClr val="C00000"/>
                </a:solidFill>
                <a:latin typeface="Cambria" panose="02040503050406030204" pitchFamily="18" charset="0"/>
                <a:ea typeface="Cambria" panose="02040503050406030204" pitchFamily="18" charset="0"/>
              </a:rPr>
              <a:t>LỄ GIỖ TỔ HÙNG VƯƠNG</a:t>
            </a:r>
          </a:p>
        </p:txBody>
      </p:sp>
      <p:pic>
        <p:nvPicPr>
          <p:cNvPr id="36" name="图片 9">
            <a:extLst>
              <a:ext uri="{FF2B5EF4-FFF2-40B4-BE49-F238E27FC236}">
                <a16:creationId xmlns:a16="http://schemas.microsoft.com/office/drawing/2014/main" id="{AA120E61-451F-4743-91B7-4E6D259CE6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9038" y="2133136"/>
            <a:ext cx="3493973" cy="2618508"/>
          </a:xfrm>
          <a:prstGeom prst="rect">
            <a:avLst/>
          </a:prstGeom>
        </p:spPr>
      </p:pic>
    </p:spTree>
    <p:extLst>
      <p:ext uri="{BB962C8B-B14F-4D97-AF65-F5344CB8AC3E}">
        <p14:creationId xmlns:p14="http://schemas.microsoft.com/office/powerpoint/2010/main" val="82622476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childTnLst>
                          </p:cTn>
                        </p:par>
                        <p:par>
                          <p:cTn id="60" fill="hold">
                            <p:stCondLst>
                              <p:cond delay="7000"/>
                            </p:stCondLst>
                            <p:childTnLst>
                              <p:par>
                                <p:cTn id="61" presetID="22" presetClass="entr" presetSubtype="1"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500"/>
                                        <p:tgtEl>
                                          <p:spTgt spid="16"/>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94F6C4-69C0-987E-C947-151CDD188CDB}"/>
              </a:ext>
            </a:extLst>
          </p:cNvPr>
          <p:cNvSpPr/>
          <p:nvPr/>
        </p:nvSpPr>
        <p:spPr>
          <a:xfrm>
            <a:off x="144966" y="234176"/>
            <a:ext cx="11831444" cy="618892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11B6FC20-6016-DC38-EAD0-1C1C60F5FC78}"/>
              </a:ext>
            </a:extLst>
          </p:cNvPr>
          <p:cNvSpPr/>
          <p:nvPr/>
        </p:nvSpPr>
        <p:spPr>
          <a:xfrm>
            <a:off x="1253837" y="604405"/>
            <a:ext cx="10245435"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gian và địa điểm tổ chức lễ giỗ Tổ Hùng Vương</a:t>
            </a:r>
          </a:p>
        </p:txBody>
      </p:sp>
      <p:pic>
        <p:nvPicPr>
          <p:cNvPr id="6" name="Picture 5">
            <a:extLst>
              <a:ext uri="{FF2B5EF4-FFF2-40B4-BE49-F238E27FC236}">
                <a16:creationId xmlns:a16="http://schemas.microsoft.com/office/drawing/2014/main" id="{024AA83B-16FA-66FF-C7E3-B7587D579853}"/>
              </a:ext>
            </a:extLst>
          </p:cNvPr>
          <p:cNvPicPr>
            <a:picLocks noChangeAspect="1"/>
          </p:cNvPicPr>
          <p:nvPr/>
        </p:nvPicPr>
        <p:blipFill>
          <a:blip r:embed="rId2"/>
          <a:stretch>
            <a:fillRect/>
          </a:stretch>
        </p:blipFill>
        <p:spPr>
          <a:xfrm>
            <a:off x="5524499" y="1681595"/>
            <a:ext cx="6133813" cy="4438650"/>
          </a:xfrm>
          <a:prstGeom prst="roundRect">
            <a:avLst/>
          </a:prstGeom>
        </p:spPr>
      </p:pic>
      <p:grpSp>
        <p:nvGrpSpPr>
          <p:cNvPr id="7" name="Group 6">
            <a:extLst>
              <a:ext uri="{FF2B5EF4-FFF2-40B4-BE49-F238E27FC236}">
                <a16:creationId xmlns:a16="http://schemas.microsoft.com/office/drawing/2014/main" id="{27EEF22F-4448-9ED0-9CD9-6F4CBA490565}"/>
              </a:ext>
            </a:extLst>
          </p:cNvPr>
          <p:cNvGrpSpPr/>
          <p:nvPr/>
        </p:nvGrpSpPr>
        <p:grpSpPr>
          <a:xfrm>
            <a:off x="530225" y="1691120"/>
            <a:ext cx="4790787" cy="1118116"/>
            <a:chOff x="533688" y="1901309"/>
            <a:chExt cx="4790787" cy="1118116"/>
          </a:xfrm>
        </p:grpSpPr>
        <p:sp>
          <p:nvSpPr>
            <p:cNvPr id="8" name="Rectangle: Rounded Corners 7">
              <a:extLst>
                <a:ext uri="{FF2B5EF4-FFF2-40B4-BE49-F238E27FC236}">
                  <a16:creationId xmlns:a16="http://schemas.microsoft.com/office/drawing/2014/main" id="{E4C39EA7-C0AA-DEBE-EFE5-D54D775F8DBF}"/>
                </a:ext>
              </a:extLst>
            </p:cNvPr>
            <p:cNvSpPr/>
            <p:nvPr/>
          </p:nvSpPr>
          <p:spPr>
            <a:xfrm>
              <a:off x="533688" y="1901309"/>
              <a:ext cx="4790787" cy="1118116"/>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C898DE-05A6-ECF5-0929-0287BAE33875}"/>
                </a:ext>
              </a:extLst>
            </p:cNvPr>
            <p:cNvSpPr txBox="1"/>
            <p:nvPr/>
          </p:nvSpPr>
          <p:spPr>
            <a:xfrm>
              <a:off x="686088" y="2106424"/>
              <a:ext cx="4629150" cy="707886"/>
            </a:xfrm>
            <a:prstGeom prst="rect">
              <a:avLst/>
            </a:prstGeom>
            <a:noFill/>
          </p:spPr>
          <p:txBody>
            <a:bodyPr wrap="square">
              <a:spAutoFit/>
            </a:bodyPr>
            <a:lstStyle/>
            <a:p>
              <a:r>
                <a:rPr lang="en-US" sz="2000" b="1" dirty="0" err="1">
                  <a:solidFill>
                    <a:schemeClr val="tx1"/>
                  </a:solidFill>
                  <a:latin typeface="Times New Roman" panose="02020603050405020304" pitchFamily="18" charset="0"/>
                  <a:cs typeface="Times New Roman" panose="02020603050405020304" pitchFamily="18" charset="0"/>
                </a:rPr>
                <a:t>Lễ</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giổ</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Tổ</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Hùng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Vương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tổ</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chức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ngày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mùng</a:t>
              </a:r>
              <a:r>
                <a:rPr lang="en-US" sz="2000" b="1" dirty="0">
                  <a:solidFill>
                    <a:srgbClr val="385723"/>
                  </a:solidFill>
                  <a:latin typeface="Times New Roman" panose="02020603050405020304" pitchFamily="18" charset="0"/>
                  <a:cs typeface="Times New Roman" panose="02020603050405020304" pitchFamily="18" charset="0"/>
                </a:rPr>
                <a:t> 10 </a:t>
              </a:r>
              <a:r>
                <a:rPr lang="en-US" sz="2000" b="1" dirty="0" err="1">
                  <a:solidFill>
                    <a:srgbClr val="385723"/>
                  </a:solidFill>
                  <a:latin typeface="Times New Roman" panose="02020603050405020304" pitchFamily="18" charset="0"/>
                  <a:cs typeface="Times New Roman" panose="02020603050405020304" pitchFamily="18" charset="0"/>
                </a:rPr>
                <a:t>tháng</a:t>
              </a:r>
              <a:r>
                <a:rPr lang="en-US" sz="2000" b="1" dirty="0">
                  <a:solidFill>
                    <a:srgbClr val="385723"/>
                  </a:solidFill>
                  <a:latin typeface="Times New Roman" panose="02020603050405020304" pitchFamily="18" charset="0"/>
                  <a:cs typeface="Times New Roman" panose="02020603050405020304" pitchFamily="18" charset="0"/>
                </a:rPr>
                <a:t> 3 </a:t>
              </a:r>
              <a:r>
                <a:rPr lang="en-US" sz="2000" b="1" dirty="0" err="1">
                  <a:solidFill>
                    <a:srgbClr val="385723"/>
                  </a:solidFill>
                  <a:latin typeface="Times New Roman" panose="02020603050405020304" pitchFamily="18" charset="0"/>
                  <a:cs typeface="Times New Roman" panose="02020603050405020304" pitchFamily="18" charset="0"/>
                </a:rPr>
                <a:t>âm</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lịch</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hàng</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năm</a:t>
              </a:r>
              <a:endParaRPr lang="en-US" sz="2000" dirty="0">
                <a:solidFill>
                  <a:srgbClr val="385723"/>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B45121D5-66B7-4DEB-D314-585EB97DE024}"/>
              </a:ext>
            </a:extLst>
          </p:cNvPr>
          <p:cNvSpPr/>
          <p:nvPr/>
        </p:nvSpPr>
        <p:spPr>
          <a:xfrm>
            <a:off x="520988" y="2991283"/>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Times New Roman" panose="02020603050405020304" pitchFamily="18" charset="0"/>
                <a:cs typeface="Times New Roman" panose="02020603050405020304" pitchFamily="18" charset="0"/>
              </a:rPr>
              <a:t>Ngày Giỗ Tổ Hùng Vương - Lễ hội Đền </a:t>
            </a:r>
            <a:r>
              <a:rPr lang="en-US" sz="2000" b="1" dirty="0" err="1">
                <a:solidFill>
                  <a:schemeClr val="tx1"/>
                </a:solidFill>
                <a:latin typeface="Times New Roman" panose="02020603050405020304" pitchFamily="18" charset="0"/>
                <a:cs typeface="Times New Roman" panose="02020603050405020304" pitchFamily="18" charset="0"/>
              </a:rPr>
              <a:t>Hùng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tổ</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chức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tại</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Đền</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Hùng</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thành</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phố</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Việt</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Trì</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tỉnh</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Phú</a:t>
            </a:r>
            <a:r>
              <a:rPr lang="en-US" sz="2000" b="1" dirty="0">
                <a:solidFill>
                  <a:srgbClr val="385723"/>
                </a:solidFill>
                <a:latin typeface="Times New Roman" panose="02020603050405020304" pitchFamily="18" charset="0"/>
                <a:cs typeface="Times New Roman" panose="02020603050405020304" pitchFamily="18" charset="0"/>
              </a:rPr>
              <a:t> </a:t>
            </a:r>
            <a:r>
              <a:rPr lang="en-US" sz="2000" b="1" dirty="0" err="1">
                <a:solidFill>
                  <a:srgbClr val="385723"/>
                </a:solidFill>
                <a:latin typeface="Times New Roman" panose="02020603050405020304" pitchFamily="18" charset="0"/>
                <a:cs typeface="Times New Roman" panose="02020603050405020304" pitchFamily="18" charset="0"/>
              </a:rPr>
              <a:t>Thọ</a:t>
            </a:r>
            <a:r>
              <a:rPr lang="en-US" sz="2000" b="1" dirty="0">
                <a:solidFill>
                  <a:srgbClr val="385723"/>
                </a:solidFill>
                <a:latin typeface="Times New Roman" panose="02020603050405020304" pitchFamily="18" charset="0"/>
                <a:cs typeface="Times New Roman" panose="02020603050405020304" pitchFamily="18" charset="0"/>
              </a:rPr>
              <a:t>. </a:t>
            </a:r>
          </a:p>
        </p:txBody>
      </p:sp>
      <p:sp>
        <p:nvSpPr>
          <p:cNvPr id="13" name="Rectangle: Rounded Corners 12">
            <a:extLst>
              <a:ext uri="{FF2B5EF4-FFF2-40B4-BE49-F238E27FC236}">
                <a16:creationId xmlns:a16="http://schemas.microsoft.com/office/drawing/2014/main" id="{AC799E50-8341-3FB7-576C-D9752CB69449}"/>
              </a:ext>
            </a:extLst>
          </p:cNvPr>
          <p:cNvSpPr/>
          <p:nvPr/>
        </p:nvSpPr>
        <p:spPr>
          <a:xfrm>
            <a:off x="611043" y="4617868"/>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Times New Roman" panose="02020603050405020304" pitchFamily="18" charset="0"/>
                <a:cs typeface="Times New Roman" panose="02020603050405020304" pitchFamily="18" charset="0"/>
              </a:rPr>
              <a:t>Lễ giỗ Tổ Hùng Vương là ngày lễ lớn của dân tộc (vào ngày này, người lao động, HS, sinh viên, cán bộ, công chức,... cả nước được nghỉ).</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320777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sp>
        <p:nvSpPr>
          <p:cNvPr id="3" name="Rectangle: Rounded Corners 2">
            <a:extLst>
              <a:ext uri="{FF2B5EF4-FFF2-40B4-BE49-F238E27FC236}">
                <a16:creationId xmlns:a16="http://schemas.microsoft.com/office/drawing/2014/main" id="{B2D7D3FE-268F-2E6E-5FFF-9C8EF6836ACC}"/>
              </a:ext>
            </a:extLst>
          </p:cNvPr>
          <p:cNvSpPr/>
          <p:nvPr/>
        </p:nvSpPr>
        <p:spPr>
          <a:xfrm>
            <a:off x="286327" y="1495009"/>
            <a:ext cx="6964218" cy="4878082"/>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solidFill>
                <a:latin typeface="Times New Roman" panose="02020603050405020304" pitchFamily="18" charset="0"/>
                <a:cs typeface="Times New Roman" panose="02020603050405020304" pitchFamily="18" charset="0"/>
              </a:rPr>
              <a:t>     </a:t>
            </a:r>
            <a:r>
              <a:rPr lang="vi-VN" sz="3200" dirty="0" smtClean="0">
                <a:solidFill>
                  <a:schemeClr val="tx1"/>
                </a:solidFill>
                <a:latin typeface="Times New Roman" panose="02020603050405020304" pitchFamily="18" charset="0"/>
                <a:cs typeface="Times New Roman" panose="02020603050405020304" pitchFamily="18" charset="0"/>
              </a:rPr>
              <a:t>Nghi </a:t>
            </a:r>
            <a:r>
              <a:rPr lang="vi-VN" sz="3200" dirty="0">
                <a:solidFill>
                  <a:schemeClr val="tx1"/>
                </a:solidFill>
                <a:latin typeface="Times New Roman" panose="02020603050405020304" pitchFamily="18" charset="0"/>
                <a:cs typeface="Times New Roman" panose="02020603050405020304" pitchFamily="18" charset="0"/>
              </a:rPr>
              <a:t>lễ rước kiệu về Đền Hùng là một trong những nghi lễ truyền thống nằm trong chương trình Giỗ Tổ Hùng Vương - Lễ hội Đền Hùng hàng năm và được duy trì và bảo tồn từ lâu đời, qua đó tôn vinh giá trị Tín ngưỡng thờ cúng Hùng Vương ở Phú Thọ đã được UNESCO công nhận là Di sản Văn hóa phi vật thể đại diện của nhân loại.</a:t>
            </a:r>
          </a:p>
        </p:txBody>
      </p:sp>
      <p:sp>
        <p:nvSpPr>
          <p:cNvPr id="4" name="TextBox 3">
            <a:extLst>
              <a:ext uri="{FF2B5EF4-FFF2-40B4-BE49-F238E27FC236}">
                <a16:creationId xmlns:a16="http://schemas.microsoft.com/office/drawing/2014/main" id="{132DD5A6-F7F0-DB16-23D4-DDDC251D0221}"/>
              </a:ext>
            </a:extLst>
          </p:cNvPr>
          <p:cNvSpPr txBox="1"/>
          <p:nvPr/>
        </p:nvSpPr>
        <p:spPr>
          <a:xfrm>
            <a:off x="8017163" y="5012584"/>
            <a:ext cx="3651516" cy="954107"/>
          </a:xfrm>
          <a:prstGeom prst="rect">
            <a:avLst/>
          </a:prstGeom>
          <a:solidFill>
            <a:schemeClr val="bg2"/>
          </a:solidFill>
        </p:spPr>
        <p:txBody>
          <a:bodyPr wrap="square">
            <a:spAutoFit/>
          </a:bodyPr>
          <a:lstStyle/>
          <a:p>
            <a:pPr algn="ct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Nghi lễ rước kiệu về Đền Hùng</a:t>
            </a:r>
            <a:endParaRPr lang="en-US"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2E8B826-0F23-6868-7606-FC485E5CB023}"/>
              </a:ext>
            </a:extLst>
          </p:cNvPr>
          <p:cNvSpPr/>
          <p:nvPr/>
        </p:nvSpPr>
        <p:spPr>
          <a:xfrm>
            <a:off x="2434648" y="395336"/>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Sơ</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lược về lễ giỗ Tổ Hùng Vương </a:t>
            </a:r>
          </a:p>
        </p:txBody>
      </p:sp>
      <p:pic>
        <p:nvPicPr>
          <p:cNvPr id="2" name="Picture 1">
            <a:extLst>
              <a:ext uri="{FF2B5EF4-FFF2-40B4-BE49-F238E27FC236}">
                <a16:creationId xmlns:a16="http://schemas.microsoft.com/office/drawing/2014/main" id="{B9D3B3D8-643D-E812-8378-6C3E58D0065D}"/>
              </a:ext>
            </a:extLst>
          </p:cNvPr>
          <p:cNvPicPr>
            <a:picLocks noChangeAspect="1"/>
          </p:cNvPicPr>
          <p:nvPr/>
        </p:nvPicPr>
        <p:blipFill>
          <a:blip r:embed="rId3"/>
          <a:stretch>
            <a:fillRect/>
          </a:stretch>
        </p:blipFill>
        <p:spPr>
          <a:xfrm>
            <a:off x="7536872" y="1105367"/>
            <a:ext cx="4291979" cy="3548759"/>
          </a:xfrm>
          <a:prstGeom prst="roundRect">
            <a:avLst/>
          </a:prstGeom>
        </p:spPr>
      </p:pic>
    </p:spTree>
    <p:extLst>
      <p:ext uri="{BB962C8B-B14F-4D97-AF65-F5344CB8AC3E}">
        <p14:creationId xmlns:p14="http://schemas.microsoft.com/office/powerpoint/2010/main" val="381605431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12BD8-B3B0-5783-4237-722D9CFA1CD8}"/>
              </a:ext>
            </a:extLst>
          </p:cNvPr>
          <p:cNvPicPr>
            <a:picLocks noChangeAspect="1"/>
          </p:cNvPicPr>
          <p:nvPr/>
        </p:nvPicPr>
        <p:blipFill>
          <a:blip r:embed="rId2"/>
          <a:stretch>
            <a:fillRect/>
          </a:stretch>
        </p:blipFill>
        <p:spPr>
          <a:xfrm>
            <a:off x="7218476" y="1416205"/>
            <a:ext cx="4649673" cy="4289270"/>
          </a:xfrm>
          <a:prstGeom prst="roundRect">
            <a:avLst/>
          </a:prstGeom>
        </p:spPr>
      </p:pic>
      <p:sp>
        <p:nvSpPr>
          <p:cNvPr id="4" name="TextBox 3">
            <a:extLst>
              <a:ext uri="{FF2B5EF4-FFF2-40B4-BE49-F238E27FC236}">
                <a16:creationId xmlns:a16="http://schemas.microsoft.com/office/drawing/2014/main" id="{14D27266-17F2-16CF-363F-40F3FB0AD41B}"/>
              </a:ext>
            </a:extLst>
          </p:cNvPr>
          <p:cNvSpPr txBox="1"/>
          <p:nvPr/>
        </p:nvSpPr>
        <p:spPr>
          <a:xfrm>
            <a:off x="8128000" y="5794249"/>
            <a:ext cx="3170437" cy="523220"/>
          </a:xfrm>
          <a:prstGeom prst="rect">
            <a:avLst/>
          </a:prstGeom>
          <a:solidFill>
            <a:schemeClr val="bg2"/>
          </a:solidFill>
        </p:spPr>
        <p:txBody>
          <a:bodyPr wrap="square">
            <a:spAutoFit/>
          </a:bodyPr>
          <a:lstStyle/>
          <a:p>
            <a:pPr algn="ct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bánh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giầy</a:t>
            </a:r>
            <a:endParaRPr lang="en-US"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9E0FF1E-A36A-58F7-2FC0-958C5BB952AD}"/>
              </a:ext>
            </a:extLst>
          </p:cNvPr>
          <p:cNvSpPr/>
          <p:nvPr/>
        </p:nvSpPr>
        <p:spPr>
          <a:xfrm>
            <a:off x="0" y="814039"/>
            <a:ext cx="7069873" cy="5624671"/>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Đây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hóa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đặc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sắc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uống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nhớ</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nguồn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tộc</a:t>
            </a:r>
            <a:r>
              <a:rPr lang="en-US" sz="3200" dirty="0">
                <a:solidFill>
                  <a:schemeClr val="tx1"/>
                </a:solidFill>
                <a:latin typeface="Times New Roman" panose="02020603050405020304" pitchFamily="18" charset="0"/>
                <a:cs typeface="Times New Roman" panose="02020603050405020304" pitchFamily="18" charset="0"/>
              </a:rPr>
              <a:t> ta.</a:t>
            </a:r>
            <a:r>
              <a:rPr lang="vi-VN" sz="3200" dirty="0">
                <a:solidFill>
                  <a:schemeClr val="tx1"/>
                </a:solidFill>
                <a:latin typeface="Times New Roman" panose="02020603050405020304" pitchFamily="18" charset="0"/>
                <a:cs typeface="Times New Roman" panose="02020603050405020304" pitchFamily="18" charset="0"/>
              </a:rPr>
              <a:t> Hội thi gói, nấu bánh chưng, giã bánh giầy nhằm tái hiện cuộc thi làm các lễ vật dâng cúng tổ tiên có từ thời Hùng Vương dựng nước. Thông qua hội thi nhằm khơi dậy niềm tự hào về lịch sử, thể hiện lòng hiếu kính tổ tiên, cha mẹ và tinh thần đại đoàn kết. </a:t>
            </a:r>
          </a:p>
        </p:txBody>
      </p:sp>
      <p:sp>
        <p:nvSpPr>
          <p:cNvPr id="6" name="Rectangle: Rounded Corners 5">
            <a:extLst>
              <a:ext uri="{FF2B5EF4-FFF2-40B4-BE49-F238E27FC236}">
                <a16:creationId xmlns:a16="http://schemas.microsoft.com/office/drawing/2014/main" id="{A3AE3A4F-5E02-4268-AFD6-CE7C93724DDA}"/>
              </a:ext>
            </a:extLst>
          </p:cNvPr>
          <p:cNvSpPr/>
          <p:nvPr/>
        </p:nvSpPr>
        <p:spPr>
          <a:xfrm>
            <a:off x="3090430" y="115599"/>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Sơ</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lược về lễ giỗ Tổ Hùng Vương </a:t>
            </a:r>
          </a:p>
        </p:txBody>
      </p:sp>
    </p:spTree>
    <p:extLst>
      <p:ext uri="{BB962C8B-B14F-4D97-AF65-F5344CB8AC3E}">
        <p14:creationId xmlns:p14="http://schemas.microsoft.com/office/powerpoint/2010/main" val="54339575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F1221-94C7-F66C-1120-FB8D0F2C1389}"/>
              </a:ext>
            </a:extLst>
          </p:cNvPr>
          <p:cNvSpPr txBox="1"/>
          <p:nvPr/>
        </p:nvSpPr>
        <p:spPr>
          <a:xfrm>
            <a:off x="767364" y="1008639"/>
            <a:ext cx="10852207" cy="1569660"/>
          </a:xfrm>
          <a:prstGeom prst="rect">
            <a:avLst/>
          </a:prstGeom>
          <a:noFill/>
        </p:spPr>
        <p:txBody>
          <a:bodyPr wrap="square">
            <a:spAutoFit/>
          </a:bodyPr>
          <a:lstStyle/>
          <a:p>
            <a:pPr algn="just"/>
            <a:r>
              <a:rPr lang="en-US" sz="3200" b="1" dirty="0" smtClean="0">
                <a:solidFill>
                  <a:srgbClr val="C00000"/>
                </a:solidFill>
                <a:latin typeface="Times New Roman" panose="02020603050405020304" pitchFamily="18" charset="0"/>
                <a:cs typeface="Times New Roman" panose="02020603050405020304" pitchFamily="18" charset="0"/>
              </a:rPr>
              <a:t>     </a:t>
            </a:r>
            <a:r>
              <a:rPr lang="vi-VN" sz="3200" b="1" dirty="0" smtClean="0">
                <a:solidFill>
                  <a:srgbClr val="C00000"/>
                </a:solidFill>
                <a:latin typeface="Times New Roman" panose="02020603050405020304" pitchFamily="18" charset="0"/>
                <a:cs typeface="Times New Roman" panose="02020603050405020304" pitchFamily="18" charset="0"/>
              </a:rPr>
              <a:t>Giỗ </a:t>
            </a:r>
            <a:r>
              <a:rPr lang="vi-VN" sz="3200" b="1" dirty="0">
                <a:solidFill>
                  <a:srgbClr val="C00000"/>
                </a:solidFill>
                <a:latin typeface="Times New Roman" panose="02020603050405020304" pitchFamily="18" charset="0"/>
                <a:cs typeface="Times New Roman" panose="02020603050405020304" pitchFamily="18" charset="0"/>
              </a:rPr>
              <a:t>Tổ Hùng Vương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m</a:t>
            </a:r>
            <a:r>
              <a:rPr lang="vi-VN" sz="3200" b="1" dirty="0">
                <a:solidFill>
                  <a:srgbClr val="C00000"/>
                </a:solidFill>
                <a:latin typeface="Times New Roman" panose="02020603050405020304" pitchFamily="18" charset="0"/>
                <a:cs typeface="Times New Roman" panose="02020603050405020304" pitchFamily="18" charset="0"/>
              </a:rPr>
              <a:t>ột lễ hội lớn nhằm tưởng nhớ và tỏ lòng biết ơn công lao lập nước của các vua Hùng, những vị vua đầu tiên của dân tộc</a:t>
            </a:r>
            <a:endParaRPr lang="vi-VN" sz="3200" b="1" i="0" dirty="0">
              <a:solidFill>
                <a:srgbClr val="C00000"/>
              </a:solidFill>
              <a:effectLst/>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D7FEAC1-7F05-9C2F-08DD-E398B0BC7E72}"/>
              </a:ext>
            </a:extLst>
          </p:cNvPr>
          <p:cNvSpPr/>
          <p:nvPr/>
        </p:nvSpPr>
        <p:spPr>
          <a:xfrm>
            <a:off x="2178796" y="190078"/>
            <a:ext cx="7803572"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Ý </a:t>
            </a:r>
            <a:r>
              <a:rPr lang="en-US" sz="3200" b="1" dirty="0" err="1">
                <a:solidFill>
                  <a:schemeClr val="tx1"/>
                </a:solidFill>
                <a:latin typeface="Times New Roman" panose="02020603050405020304" pitchFamily="18" charset="0"/>
                <a:cs typeface="Times New Roman" panose="02020603050405020304" pitchFamily="18" charset="0"/>
              </a:rPr>
              <a:t>nghĩa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ngày</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a:solidFill>
                  <a:schemeClr val="tx1"/>
                </a:solidFill>
                <a:latin typeface="Times New Roman" panose="02020603050405020304" pitchFamily="18" charset="0"/>
                <a:cs typeface="Times New Roman" panose="02020603050405020304" pitchFamily="18" charset="0"/>
              </a:rPr>
              <a:t>lễ </a:t>
            </a:r>
            <a:r>
              <a:rPr lang="vi-VN" sz="3200" b="1" dirty="0">
                <a:solidFill>
                  <a:schemeClr val="tx1"/>
                </a:solidFill>
                <a:latin typeface="Times New Roman" panose="02020603050405020304" pitchFamily="18" charset="0"/>
                <a:cs typeface="Times New Roman" panose="02020603050405020304" pitchFamily="18" charset="0"/>
              </a:rPr>
              <a:t>giỗ Tổ Hùng Vương </a:t>
            </a:r>
          </a:p>
        </p:txBody>
      </p:sp>
      <p:pic>
        <p:nvPicPr>
          <p:cNvPr id="5" name="Picture 4">
            <a:extLst>
              <a:ext uri="{FF2B5EF4-FFF2-40B4-BE49-F238E27FC236}">
                <a16:creationId xmlns:a16="http://schemas.microsoft.com/office/drawing/2014/main" id="{FD05A7A8-824D-7C74-AC7E-17CEDCD29E0F}"/>
              </a:ext>
            </a:extLst>
          </p:cNvPr>
          <p:cNvPicPr>
            <a:picLocks noChangeAspect="1"/>
          </p:cNvPicPr>
          <p:nvPr/>
        </p:nvPicPr>
        <p:blipFill rotWithShape="1">
          <a:blip r:embed="rId2"/>
          <a:srcRect b="5621"/>
          <a:stretch/>
        </p:blipFill>
        <p:spPr>
          <a:xfrm>
            <a:off x="1052680" y="2776982"/>
            <a:ext cx="9910329" cy="3890940"/>
          </a:xfrm>
          <a:prstGeom prst="roundRect">
            <a:avLst/>
          </a:prstGeom>
        </p:spPr>
      </p:pic>
    </p:spTree>
    <p:extLst>
      <p:ext uri="{BB962C8B-B14F-4D97-AF65-F5344CB8AC3E}">
        <p14:creationId xmlns:p14="http://schemas.microsoft.com/office/powerpoint/2010/main" val="426450511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92CE939D-F19B-8645-8EDD-E267128DBF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631" y="3429000"/>
            <a:ext cx="3810577" cy="3510704"/>
          </a:xfrm>
          <a:prstGeom prst="rect">
            <a:avLst/>
          </a:prstGeom>
        </p:spPr>
      </p:pic>
      <p:pic>
        <p:nvPicPr>
          <p:cNvPr id="3" name="Picture 2">
            <a:extLst>
              <a:ext uri="{FF2B5EF4-FFF2-40B4-BE49-F238E27FC236}">
                <a16:creationId xmlns:a16="http://schemas.microsoft.com/office/drawing/2014/main" id="{73319742-394C-B3D5-F8DF-7A2691FB9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516" y="288231"/>
            <a:ext cx="6758151" cy="628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loud 3">
            <a:extLst>
              <a:ext uri="{FF2B5EF4-FFF2-40B4-BE49-F238E27FC236}">
                <a16:creationId xmlns:a16="http://schemas.microsoft.com/office/drawing/2014/main" id="{83ABFE3C-74DD-A564-57C9-74650012A306}"/>
              </a:ext>
            </a:extLst>
          </p:cNvPr>
          <p:cNvSpPr/>
          <p:nvPr/>
        </p:nvSpPr>
        <p:spPr>
          <a:xfrm>
            <a:off x="462455" y="819807"/>
            <a:ext cx="4466897" cy="2081047"/>
          </a:xfrm>
          <a:prstGeom prst="cloud">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B1022948-98A6-D3CC-B19B-94E264D6A90A}"/>
              </a:ext>
            </a:extLst>
          </p:cNvPr>
          <p:cNvSpPr txBox="1"/>
          <p:nvPr/>
        </p:nvSpPr>
        <p:spPr>
          <a:xfrm>
            <a:off x="662152" y="1196641"/>
            <a:ext cx="426720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Em </a:t>
            </a:r>
            <a:r>
              <a:rPr kumimoji="0" lang="en-US" sz="3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biết</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về</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nhân</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vật</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Vua</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Hùng</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641679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old statue of a person&#10;&#10;Description automatically generated">
            <a:extLst>
              <a:ext uri="{FF2B5EF4-FFF2-40B4-BE49-F238E27FC236}">
                <a16:creationId xmlns:a16="http://schemas.microsoft.com/office/drawing/2014/main" id="{9427EB0D-476E-1709-6F91-3942B2031B23}"/>
              </a:ext>
            </a:extLst>
          </p:cNvPr>
          <p:cNvPicPr>
            <a:picLocks noChangeAspect="1"/>
          </p:cNvPicPr>
          <p:nvPr/>
        </p:nvPicPr>
        <p:blipFill rotWithShape="1">
          <a:blip r:embed="rId2">
            <a:extLst>
              <a:ext uri="{28A0092B-C50C-407E-A947-70E740481C1C}">
                <a14:useLocalDpi xmlns:a14="http://schemas.microsoft.com/office/drawing/2010/main" val="0"/>
              </a:ext>
            </a:extLst>
          </a:blip>
          <a:srcRect l="43439" t="-2157" r="2182" b="21451"/>
          <a:stretch/>
        </p:blipFill>
        <p:spPr>
          <a:xfrm>
            <a:off x="0" y="-174171"/>
            <a:ext cx="6121898" cy="6593935"/>
          </a:xfrm>
          <a:prstGeom prst="ellipse">
            <a:avLst/>
          </a:prstGeom>
          <a:ln>
            <a:noFill/>
          </a:ln>
          <a:effectLst>
            <a:softEdge rad="112500"/>
          </a:effectLst>
        </p:spPr>
      </p:pic>
      <p:pic>
        <p:nvPicPr>
          <p:cNvPr id="5" name="Picture 4" descr="A gold statue of a person&#10;&#10;Description automatically generated">
            <a:extLst>
              <a:ext uri="{FF2B5EF4-FFF2-40B4-BE49-F238E27FC236}">
                <a16:creationId xmlns:a16="http://schemas.microsoft.com/office/drawing/2014/main" id="{0FE7AC65-4DD8-B67D-29FF-1145EDF95EE1}"/>
              </a:ext>
            </a:extLst>
          </p:cNvPr>
          <p:cNvPicPr>
            <a:picLocks noChangeAspect="1"/>
          </p:cNvPicPr>
          <p:nvPr/>
        </p:nvPicPr>
        <p:blipFill rotWithShape="1">
          <a:blip r:embed="rId2">
            <a:extLst>
              <a:ext uri="{28A0092B-C50C-407E-A947-70E740481C1C}">
                <a14:useLocalDpi xmlns:a14="http://schemas.microsoft.com/office/drawing/2010/main" val="0"/>
              </a:ext>
            </a:extLst>
          </a:blip>
          <a:srcRect l="45621" t="75732" b="11343"/>
          <a:stretch/>
        </p:blipFill>
        <p:spPr>
          <a:xfrm>
            <a:off x="485103" y="5751695"/>
            <a:ext cx="5636795" cy="849086"/>
          </a:xfrm>
          <a:prstGeom prst="rect">
            <a:avLst/>
          </a:prstGeom>
          <a:ln>
            <a:noFill/>
          </a:ln>
          <a:effectLst>
            <a:softEdge rad="112500"/>
          </a:effectLst>
        </p:spPr>
      </p:pic>
      <p:pic>
        <p:nvPicPr>
          <p:cNvPr id="6" name="Picture 5">
            <a:extLst>
              <a:ext uri="{FF2B5EF4-FFF2-40B4-BE49-F238E27FC236}">
                <a16:creationId xmlns:a16="http://schemas.microsoft.com/office/drawing/2014/main" id="{9BD9609A-3DA3-6E9F-42C8-EBF85017994F}"/>
              </a:ext>
            </a:extLst>
          </p:cNvPr>
          <p:cNvPicPr>
            <a:picLocks noChangeAspect="1"/>
          </p:cNvPicPr>
          <p:nvPr/>
        </p:nvPicPr>
        <p:blipFill>
          <a:blip r:embed="rId3"/>
          <a:stretch>
            <a:fillRect/>
          </a:stretch>
        </p:blipFill>
        <p:spPr>
          <a:xfrm>
            <a:off x="5690112" y="2809042"/>
            <a:ext cx="7390404" cy="2539383"/>
          </a:xfrm>
          <a:prstGeom prst="rect">
            <a:avLst/>
          </a:prstGeom>
        </p:spPr>
      </p:pic>
      <p:pic>
        <p:nvPicPr>
          <p:cNvPr id="7" name="Picture 6">
            <a:extLst>
              <a:ext uri="{FF2B5EF4-FFF2-40B4-BE49-F238E27FC236}">
                <a16:creationId xmlns:a16="http://schemas.microsoft.com/office/drawing/2014/main" id="{09C26375-B8E6-56BB-B127-95C991E0CA62}"/>
              </a:ext>
            </a:extLst>
          </p:cNvPr>
          <p:cNvPicPr>
            <a:picLocks noChangeAspect="1"/>
          </p:cNvPicPr>
          <p:nvPr/>
        </p:nvPicPr>
        <p:blipFill>
          <a:blip r:embed="rId4"/>
          <a:stretch>
            <a:fillRect/>
          </a:stretch>
        </p:blipFill>
        <p:spPr>
          <a:xfrm>
            <a:off x="4623109" y="1290841"/>
            <a:ext cx="8220412" cy="2339955"/>
          </a:xfrm>
          <a:prstGeom prst="rect">
            <a:avLst/>
          </a:prstGeom>
        </p:spPr>
      </p:pic>
      <p:sp>
        <p:nvSpPr>
          <p:cNvPr id="8" name="TextBox 7">
            <a:extLst>
              <a:ext uri="{FF2B5EF4-FFF2-40B4-BE49-F238E27FC236}">
                <a16:creationId xmlns:a16="http://schemas.microsoft.com/office/drawing/2014/main" id="{4D2E0718-4413-8C60-243F-3381C3C4E198}"/>
              </a:ext>
            </a:extLst>
          </p:cNvPr>
          <p:cNvSpPr txBox="1"/>
          <p:nvPr/>
        </p:nvSpPr>
        <p:spPr>
          <a:xfrm>
            <a:off x="8335146" y="4841916"/>
            <a:ext cx="1464438"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0" i="0" u="none" strike="noStrike" kern="1200" cap="none" spc="0" normalizeH="0" baseline="0" noProof="0" dirty="0" err="1">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2400" b="0" i="0" u="none" strike="noStrike" kern="1200" cap="none" spc="0" normalizeH="0" baseline="0" noProof="0" dirty="0">
              <a:ln>
                <a:solidFill>
                  <a:sysClr val="windowText" lastClr="000000"/>
                </a:solid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232175985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CF6FFF-90EC-9170-9526-5BB9FD95F792}"/>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9" name="Picture 8">
            <a:extLst>
              <a:ext uri="{FF2B5EF4-FFF2-40B4-BE49-F238E27FC236}">
                <a16:creationId xmlns:a16="http://schemas.microsoft.com/office/drawing/2014/main" id="{40658B76-F5CB-4741-2D1B-A1C23C8EAF65}"/>
              </a:ext>
            </a:extLst>
          </p:cNvPr>
          <p:cNvPicPr>
            <a:picLocks noChangeAspect="1"/>
          </p:cNvPicPr>
          <p:nvPr/>
        </p:nvPicPr>
        <p:blipFill rotWithShape="1">
          <a:blip r:embed="rId3"/>
          <a:srcRect l="19624" t="2165" r="16275" b="424"/>
          <a:stretch/>
        </p:blipFill>
        <p:spPr>
          <a:xfrm>
            <a:off x="6840459" y="1956735"/>
            <a:ext cx="2501369" cy="2501490"/>
          </a:xfrm>
          <a:prstGeom prst="ellipse">
            <a:avLst/>
          </a:prstGeom>
          <a:ln w="57150">
            <a:solidFill>
              <a:schemeClr val="bg1"/>
            </a:solidFill>
          </a:ln>
        </p:spPr>
      </p:pic>
      <p:pic>
        <p:nvPicPr>
          <p:cNvPr id="10" name="Picture 9">
            <a:extLst>
              <a:ext uri="{FF2B5EF4-FFF2-40B4-BE49-F238E27FC236}">
                <a16:creationId xmlns:a16="http://schemas.microsoft.com/office/drawing/2014/main" id="{4669114B-B8B4-CD76-F30B-F65F876EBE9B}"/>
              </a:ext>
            </a:extLst>
          </p:cNvPr>
          <p:cNvPicPr>
            <a:picLocks noChangeAspect="1"/>
          </p:cNvPicPr>
          <p:nvPr/>
        </p:nvPicPr>
        <p:blipFill rotWithShape="1">
          <a:blip r:embed="rId4"/>
          <a:srcRect l="10982" r="21723"/>
          <a:stretch/>
        </p:blipFill>
        <p:spPr>
          <a:xfrm>
            <a:off x="9296426" y="900839"/>
            <a:ext cx="3088015" cy="3059173"/>
          </a:xfrm>
          <a:prstGeom prst="ellipse">
            <a:avLst/>
          </a:prstGeom>
          <a:ln w="38100">
            <a:solidFill>
              <a:schemeClr val="bg1"/>
            </a:solidFill>
          </a:ln>
        </p:spPr>
      </p:pic>
      <p:pic>
        <p:nvPicPr>
          <p:cNvPr id="11" name="Picture 10">
            <a:extLst>
              <a:ext uri="{FF2B5EF4-FFF2-40B4-BE49-F238E27FC236}">
                <a16:creationId xmlns:a16="http://schemas.microsoft.com/office/drawing/2014/main" id="{D77F7145-963A-E6E5-B9FA-C2354A65A73E}"/>
              </a:ext>
            </a:extLst>
          </p:cNvPr>
          <p:cNvPicPr>
            <a:picLocks noChangeAspect="1"/>
          </p:cNvPicPr>
          <p:nvPr/>
        </p:nvPicPr>
        <p:blipFill rotWithShape="1">
          <a:blip r:embed="rId5"/>
          <a:srcRect l="28749" t="18346" r="24168" b="1045"/>
          <a:stretch/>
        </p:blipFill>
        <p:spPr>
          <a:xfrm>
            <a:off x="8341249" y="4156537"/>
            <a:ext cx="2668175" cy="2569505"/>
          </a:xfrm>
          <a:prstGeom prst="ellipse">
            <a:avLst/>
          </a:prstGeom>
          <a:ln w="38100">
            <a:solidFill>
              <a:schemeClr val="bg1"/>
            </a:solidFill>
          </a:ln>
        </p:spPr>
      </p:pic>
      <p:sp>
        <p:nvSpPr>
          <p:cNvPr id="13" name="TextBox 12">
            <a:extLst>
              <a:ext uri="{FF2B5EF4-FFF2-40B4-BE49-F238E27FC236}">
                <a16:creationId xmlns:a16="http://schemas.microsoft.com/office/drawing/2014/main" id="{48AC8D86-7954-3D4B-B26D-EBDCDB509392}"/>
              </a:ext>
            </a:extLst>
          </p:cNvPr>
          <p:cNvSpPr txBox="1"/>
          <p:nvPr/>
        </p:nvSpPr>
        <p:spPr>
          <a:xfrm>
            <a:off x="920455" y="1525522"/>
            <a:ext cx="5190542" cy="1569660"/>
          </a:xfrm>
          <a:prstGeom prst="rect">
            <a:avLst/>
          </a:prstGeom>
          <a:noFill/>
        </p:spPr>
        <p:txBody>
          <a:bodyPr wrap="square">
            <a:spAutoFit/>
          </a:bodyPr>
          <a:lstStyle/>
          <a:p>
            <a:pPr algn="ctr"/>
            <a:r>
              <a:rPr lang="en-US" sz="4800" b="1" dirty="0" err="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800" b="1"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 tin </a:t>
            </a:r>
            <a:r>
              <a:rPr lang="en-US" sz="4800" b="1" dirty="0" err="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và</a:t>
            </a:r>
            <a:r>
              <a:rPr lang="en-US" sz="4800" b="1"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quan</a:t>
            </a:r>
            <a:r>
              <a:rPr lang="en-US" sz="4800" b="1"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sát</a:t>
            </a:r>
            <a:r>
              <a:rPr lang="en-US" sz="4800" b="1"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800" b="1"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 1</a:t>
            </a:r>
          </a:p>
        </p:txBody>
      </p:sp>
      <p:grpSp>
        <p:nvGrpSpPr>
          <p:cNvPr id="14" name="Group 13">
            <a:extLst>
              <a:ext uri="{FF2B5EF4-FFF2-40B4-BE49-F238E27FC236}">
                <a16:creationId xmlns:a16="http://schemas.microsoft.com/office/drawing/2014/main" id="{2065AA43-B31C-BF4D-0051-DF39F0719FC7}"/>
              </a:ext>
            </a:extLst>
          </p:cNvPr>
          <p:cNvGrpSpPr/>
          <p:nvPr/>
        </p:nvGrpSpPr>
        <p:grpSpPr>
          <a:xfrm>
            <a:off x="317364" y="3593361"/>
            <a:ext cx="6396725" cy="2116974"/>
            <a:chOff x="694051" y="576604"/>
            <a:chExt cx="5280356" cy="2116974"/>
          </a:xfrm>
        </p:grpSpPr>
        <p:sp>
          <p:nvSpPr>
            <p:cNvPr id="16" name="Rectangle: Rounded Corners 15">
              <a:extLst>
                <a:ext uri="{FF2B5EF4-FFF2-40B4-BE49-F238E27FC236}">
                  <a16:creationId xmlns:a16="http://schemas.microsoft.com/office/drawing/2014/main" id="{34BDBC1C-6BBC-AB05-7563-DE04EE9714FF}"/>
                </a:ext>
              </a:extLst>
            </p:cNvPr>
            <p:cNvSpPr/>
            <p:nvPr/>
          </p:nvSpPr>
          <p:spPr>
            <a:xfrm>
              <a:off x="694051" y="576604"/>
              <a:ext cx="5269832" cy="2116974"/>
            </a:xfrm>
            <a:prstGeom prst="roundRect">
              <a:avLst/>
            </a:prstGeom>
            <a:solidFill>
              <a:schemeClr val="accent1">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61BD361-2BBD-F0D3-1649-AAC766FE6C8C}"/>
                </a:ext>
              </a:extLst>
            </p:cNvPr>
            <p:cNvSpPr txBox="1"/>
            <p:nvPr/>
          </p:nvSpPr>
          <p:spPr>
            <a:xfrm>
              <a:off x="694051" y="656638"/>
              <a:ext cx="5280356" cy="1938992"/>
            </a:xfrm>
            <a:prstGeom prst="rect">
              <a:avLst/>
            </a:prstGeom>
            <a:noFill/>
          </p:spPr>
          <p:txBody>
            <a:bodyPr wrap="square">
              <a:spAutoFit/>
            </a:bodyPr>
            <a:lstStyle/>
            <a:p>
              <a:pPr algn="ct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Xác</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vị</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di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Đền</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trên</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đồ</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1.</a:t>
              </a:r>
            </a:p>
          </p:txBody>
        </p:sp>
      </p:grpSp>
    </p:spTree>
    <p:extLst>
      <p:ext uri="{BB962C8B-B14F-4D97-AF65-F5344CB8AC3E}">
        <p14:creationId xmlns:p14="http://schemas.microsoft.com/office/powerpoint/2010/main" val="340989241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EDA41-401D-B899-EA27-69C220C0DF37}"/>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5" name="Picture 4">
            <a:extLst>
              <a:ext uri="{FF2B5EF4-FFF2-40B4-BE49-F238E27FC236}">
                <a16:creationId xmlns:a16="http://schemas.microsoft.com/office/drawing/2014/main" id="{F2C1D889-43E3-1FA4-3B71-0FC38EF0A21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613872" y="900839"/>
            <a:ext cx="4150664" cy="5254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370E65E-471E-72C6-557B-996FEFF050F0}"/>
              </a:ext>
            </a:extLst>
          </p:cNvPr>
          <p:cNvSpPr txBox="1"/>
          <p:nvPr/>
        </p:nvSpPr>
        <p:spPr>
          <a:xfrm>
            <a:off x="7673488" y="6255833"/>
            <a:ext cx="6333892" cy="430887"/>
          </a:xfrm>
          <a:prstGeom prst="rect">
            <a:avLst/>
          </a:prstGeom>
          <a:noFill/>
        </p:spPr>
        <p:txBody>
          <a:bodyPr wrap="square" rtlCol="0">
            <a:spAutoFit/>
          </a:bodyPr>
          <a:lstStyle/>
          <a:p>
            <a:r>
              <a:rPr lang="en-US" sz="2200" b="1" i="1" dirty="0" err="1">
                <a:latin typeface="Cambria" panose="02040503050406030204" pitchFamily="18" charset="0"/>
                <a:ea typeface="Cambria" panose="02040503050406030204" pitchFamily="18" charset="0"/>
              </a:rPr>
              <a:t>Lược</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đồ</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hành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chính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tỉnh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Phú</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Thọ</a:t>
            </a:r>
            <a:endParaRPr lang="vi-VN" sz="2200" b="1" i="1" dirty="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3C6B27B-B539-06F9-E5DA-2A3B2E5E4072}"/>
              </a:ext>
            </a:extLst>
          </p:cNvPr>
          <p:cNvGrpSpPr/>
          <p:nvPr/>
        </p:nvGrpSpPr>
        <p:grpSpPr>
          <a:xfrm>
            <a:off x="507400" y="1279047"/>
            <a:ext cx="6628649" cy="1882991"/>
            <a:chOff x="737049" y="1173663"/>
            <a:chExt cx="7018941" cy="1882991"/>
          </a:xfrm>
        </p:grpSpPr>
        <p:sp>
          <p:nvSpPr>
            <p:cNvPr id="8" name="Rectangle: Rounded Corners 7">
              <a:extLst>
                <a:ext uri="{FF2B5EF4-FFF2-40B4-BE49-F238E27FC236}">
                  <a16:creationId xmlns:a16="http://schemas.microsoft.com/office/drawing/2014/main" id="{D0C0B3AD-DEFA-B29D-E5B9-C3E641E9B912}"/>
                </a:ext>
              </a:extLst>
            </p:cNvPr>
            <p:cNvSpPr/>
            <p:nvPr/>
          </p:nvSpPr>
          <p:spPr>
            <a:xfrm>
              <a:off x="737049" y="1173663"/>
              <a:ext cx="7018941" cy="1882991"/>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8D842A7-9F3D-5793-540D-A39FB1116776}"/>
                </a:ext>
              </a:extLst>
            </p:cNvPr>
            <p:cNvSpPr txBox="1"/>
            <p:nvPr/>
          </p:nvSpPr>
          <p:spPr>
            <a:xfrm>
              <a:off x="863416" y="1284161"/>
              <a:ext cx="6766207" cy="1661993"/>
            </a:xfrm>
            <a:prstGeom prst="rect">
              <a:avLst/>
            </a:prstGeom>
            <a:noFill/>
          </p:spPr>
          <p:txBody>
            <a:bodyPr wrap="square">
              <a:spAutoFit/>
            </a:bodyPr>
            <a:lstStyle/>
            <a:p>
              <a:pPr algn="just"/>
              <a:r>
                <a:rPr lang="en-US" sz="3400" b="1" dirty="0" err="1" smtClean="0">
                  <a:latin typeface="Times New Roman" panose="02020603050405020304" pitchFamily="18" charset="0"/>
                  <a:cs typeface="Times New Roman" panose="02020603050405020304" pitchFamily="18" charset="0"/>
                </a:rPr>
                <a:t>Khu</a:t>
              </a:r>
              <a:r>
                <a:rPr lang="en-US" sz="3400" b="1" dirty="0" smtClean="0">
                  <a:latin typeface="Times New Roman" panose="02020603050405020304" pitchFamily="18" charset="0"/>
                  <a:cs typeface="Times New Roman" panose="02020603050405020304" pitchFamily="18" charset="0"/>
                </a:rPr>
                <a:t> </a:t>
              </a:r>
              <a:r>
                <a:rPr lang="en-US" sz="3400" b="1" dirty="0">
                  <a:latin typeface="Times New Roman" panose="02020603050405020304" pitchFamily="18" charset="0"/>
                  <a:cs typeface="Times New Roman" panose="02020603050405020304" pitchFamily="18" charset="0"/>
                </a:rPr>
                <a:t>di </a:t>
              </a:r>
              <a:r>
                <a:rPr lang="en-US" sz="3400" b="1" dirty="0" err="1">
                  <a:latin typeface="Times New Roman" panose="02020603050405020304" pitchFamily="18" charset="0"/>
                  <a:cs typeface="Times New Roman" panose="02020603050405020304" pitchFamily="18" charset="0"/>
                </a:rPr>
                <a:t>tích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Hùng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chủ</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yếu</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thuộc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thành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phố</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Việt</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Trì</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tỉnh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Phú</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Thọ</a:t>
              </a:r>
              <a:endParaRPr lang="en-US" sz="3400" b="1" dirty="0">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31FF40B6-2141-A412-E30E-C4536274958D}"/>
              </a:ext>
            </a:extLst>
          </p:cNvPr>
          <p:cNvGrpSpPr/>
          <p:nvPr/>
        </p:nvGrpSpPr>
        <p:grpSpPr>
          <a:xfrm>
            <a:off x="418696" y="3771155"/>
            <a:ext cx="6643758" cy="1835317"/>
            <a:chOff x="1038637" y="1600870"/>
            <a:chExt cx="6643758" cy="1266958"/>
          </a:xfrm>
        </p:grpSpPr>
        <p:sp>
          <p:nvSpPr>
            <p:cNvPr id="11" name="Rectangle: Rounded Corners 10">
              <a:extLst>
                <a:ext uri="{FF2B5EF4-FFF2-40B4-BE49-F238E27FC236}">
                  <a16:creationId xmlns:a16="http://schemas.microsoft.com/office/drawing/2014/main" id="{E65DEED4-65C8-348B-9F8D-30DDC1052C08}"/>
                </a:ext>
              </a:extLst>
            </p:cNvPr>
            <p:cNvSpPr/>
            <p:nvPr/>
          </p:nvSpPr>
          <p:spPr>
            <a:xfrm>
              <a:off x="1038637" y="1600870"/>
              <a:ext cx="6628649" cy="1266958"/>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4E6F429-F844-2F31-4D77-549997BF0A1D}"/>
                </a:ext>
              </a:extLst>
            </p:cNvPr>
            <p:cNvSpPr txBox="1"/>
            <p:nvPr/>
          </p:nvSpPr>
          <p:spPr>
            <a:xfrm>
              <a:off x="1053746" y="1660695"/>
              <a:ext cx="6628649" cy="1147308"/>
            </a:xfrm>
            <a:prstGeom prst="rect">
              <a:avLst/>
            </a:prstGeom>
            <a:noFill/>
          </p:spPr>
          <p:txBody>
            <a:bodyPr wrap="square">
              <a:spAutoFit/>
            </a:bodyPr>
            <a:lstStyle/>
            <a:p>
              <a:pPr algn="just"/>
              <a:r>
                <a:rPr lang="en-US" sz="3400" b="1" dirty="0" err="1" smtClean="0">
                  <a:latin typeface="Times New Roman" panose="02020603050405020304" pitchFamily="18" charset="0"/>
                  <a:cs typeface="Times New Roman" panose="02020603050405020304" pitchFamily="18" charset="0"/>
                </a:rPr>
                <a:t>Nơi</a:t>
              </a:r>
              <a:r>
                <a:rPr lang="en-US" sz="3400" b="1" dirty="0" smtClean="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đây</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là</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trung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tâm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của</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vùng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đất</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mà</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các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vua</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Hùng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lập</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nên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nhà</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nước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đấu</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tiên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của</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người</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Việt</a:t>
              </a:r>
              <a:endParaRPr lang="en-US" sz="3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29208521"/>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30086-D874-4E7A-F9B3-E21550268C83}"/>
              </a:ext>
            </a:extLst>
          </p:cNvPr>
          <p:cNvSpPr txBox="1"/>
          <p:nvPr/>
        </p:nvSpPr>
        <p:spPr>
          <a:xfrm>
            <a:off x="53782" y="930756"/>
            <a:ext cx="6546238" cy="584775"/>
          </a:xfrm>
          <a:prstGeom prst="rect">
            <a:avLst/>
          </a:prstGeom>
          <a:noFill/>
        </p:spPr>
        <p:txBody>
          <a:bodyPr wrap="square">
            <a:spAutoFit/>
          </a:bodyPr>
          <a:lstStyle/>
          <a:p>
            <a:pPr algn="ctr"/>
            <a:r>
              <a:rPr lang="en-US" sz="32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thông</a:t>
            </a:r>
            <a:r>
              <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tin </a:t>
            </a:r>
            <a:r>
              <a:rPr lang="en-US" sz="32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2</a:t>
            </a:r>
          </a:p>
        </p:txBody>
      </p:sp>
      <p:grpSp>
        <p:nvGrpSpPr>
          <p:cNvPr id="3" name="Group 2">
            <a:extLst>
              <a:ext uri="{FF2B5EF4-FFF2-40B4-BE49-F238E27FC236}">
                <a16:creationId xmlns:a16="http://schemas.microsoft.com/office/drawing/2014/main" id="{E0D34CB8-48BA-57AA-073A-BDFAE0CD13BE}"/>
              </a:ext>
            </a:extLst>
          </p:cNvPr>
          <p:cNvGrpSpPr/>
          <p:nvPr/>
        </p:nvGrpSpPr>
        <p:grpSpPr>
          <a:xfrm>
            <a:off x="339012" y="1714645"/>
            <a:ext cx="5756988" cy="2263586"/>
            <a:chOff x="932197" y="1441468"/>
            <a:chExt cx="6118308" cy="1578458"/>
          </a:xfrm>
        </p:grpSpPr>
        <p:sp>
          <p:nvSpPr>
            <p:cNvPr id="4" name="Rectangle: Rounded Corners 3">
              <a:extLst>
                <a:ext uri="{FF2B5EF4-FFF2-40B4-BE49-F238E27FC236}">
                  <a16:creationId xmlns:a16="http://schemas.microsoft.com/office/drawing/2014/main" id="{D61AABC2-7E2F-75E1-9646-0F06BC12B0B9}"/>
                </a:ext>
              </a:extLst>
            </p:cNvPr>
            <p:cNvSpPr/>
            <p:nvPr/>
          </p:nvSpPr>
          <p:spPr>
            <a:xfrm>
              <a:off x="932197" y="1441468"/>
              <a:ext cx="6118308" cy="1578458"/>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3692C8F-A769-A506-BAB9-D7A09D593DA7}"/>
                </a:ext>
              </a:extLst>
            </p:cNvPr>
            <p:cNvSpPr txBox="1"/>
            <p:nvPr/>
          </p:nvSpPr>
          <p:spPr>
            <a:xfrm>
              <a:off x="1223315" y="1529316"/>
              <a:ext cx="5768593" cy="1437959"/>
            </a:xfrm>
            <a:prstGeom prst="rect">
              <a:avLst/>
            </a:prstGeom>
            <a:noFill/>
          </p:spPr>
          <p:txBody>
            <a:bodyPr wrap="square">
              <a:spAutoFit/>
            </a:bodyPr>
            <a:lstStyle/>
            <a:p>
              <a:pPr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xác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vị</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trí</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trúc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khu</a:t>
              </a:r>
              <a:r>
                <a:rPr lang="en-US" sz="3200" b="1" dirty="0">
                  <a:latin typeface="Times New Roman" panose="02020603050405020304" pitchFamily="18" charset="0"/>
                  <a:ea typeface="Cambria" panose="02040503050406030204" pitchFamily="18" charset="0"/>
                  <a:cs typeface="Times New Roman" panose="02020603050405020304" pitchFamily="18" charset="0"/>
                </a:rPr>
                <a:t> di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tích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Hùng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trên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sơ</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đồ</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latin typeface="Times New Roman" panose="02020603050405020304" pitchFamily="18" charset="0"/>
                  <a:ea typeface="Cambria" panose="02040503050406030204" pitchFamily="18" charset="0"/>
                  <a:cs typeface="Times New Roman" panose="02020603050405020304" pitchFamily="18" charset="0"/>
                </a:rPr>
                <a:t> 2.</a:t>
              </a:r>
            </a:p>
          </p:txBody>
        </p:sp>
      </p:grpSp>
      <p:pic>
        <p:nvPicPr>
          <p:cNvPr id="6" name="Picture 5">
            <a:extLst>
              <a:ext uri="{FF2B5EF4-FFF2-40B4-BE49-F238E27FC236}">
                <a16:creationId xmlns:a16="http://schemas.microsoft.com/office/drawing/2014/main" id="{63AC8001-7A02-287E-B1FE-A1CB79536C2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6765940" y="79946"/>
            <a:ext cx="5178972" cy="6698107"/>
          </a:xfrm>
          <a:prstGeom prst="rect">
            <a:avLst/>
          </a:prstGeom>
        </p:spPr>
      </p:pic>
      <p:pic>
        <p:nvPicPr>
          <p:cNvPr id="7" name="Picture 6">
            <a:extLst>
              <a:ext uri="{FF2B5EF4-FFF2-40B4-BE49-F238E27FC236}">
                <a16:creationId xmlns:a16="http://schemas.microsoft.com/office/drawing/2014/main" id="{51396A8B-B9DE-DBDE-40B2-FC301D153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12" y="4340467"/>
            <a:ext cx="4567525" cy="2656013"/>
          </a:xfrm>
          <a:prstGeom prst="rect">
            <a:avLst/>
          </a:prstGeom>
        </p:spPr>
      </p:pic>
    </p:spTree>
    <p:extLst>
      <p:ext uri="{BB962C8B-B14F-4D97-AF65-F5344CB8AC3E}">
        <p14:creationId xmlns:p14="http://schemas.microsoft.com/office/powerpoint/2010/main" val="25543706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58166-5F7B-295E-FD62-E3A97495092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430301" y="447936"/>
            <a:ext cx="5593607" cy="5962128"/>
          </a:xfrm>
          <a:prstGeom prst="rect">
            <a:avLst/>
          </a:prstGeom>
        </p:spPr>
      </p:pic>
      <p:cxnSp>
        <p:nvCxnSpPr>
          <p:cNvPr id="4" name="Connector: Curved 3">
            <a:extLst>
              <a:ext uri="{FF2B5EF4-FFF2-40B4-BE49-F238E27FC236}">
                <a16:creationId xmlns:a16="http://schemas.microsoft.com/office/drawing/2014/main" id="{54CA0C2F-60CF-4A85-770A-4264B6E82448}"/>
              </a:ext>
            </a:extLst>
          </p:cNvPr>
          <p:cNvCxnSpPr>
            <a:cxnSpLocks/>
            <a:endCxn id="6" idx="6"/>
          </p:cNvCxnSpPr>
          <p:nvPr/>
        </p:nvCxnSpPr>
        <p:spPr>
          <a:xfrm rot="10800000" flipV="1">
            <a:off x="2665407" y="4860757"/>
            <a:ext cx="764895" cy="324853"/>
          </a:xfrm>
          <a:prstGeom prst="curvedConnector3">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20EACD5-7799-A64C-BE71-5E691060B611}"/>
              </a:ext>
            </a:extLst>
          </p:cNvPr>
          <p:cNvGrpSpPr/>
          <p:nvPr/>
        </p:nvGrpSpPr>
        <p:grpSpPr>
          <a:xfrm>
            <a:off x="701104" y="4415589"/>
            <a:ext cx="2189631" cy="2112787"/>
            <a:chOff x="472504" y="3308684"/>
            <a:chExt cx="2189631" cy="2112787"/>
          </a:xfrm>
        </p:grpSpPr>
        <p:pic>
          <p:nvPicPr>
            <p:cNvPr id="6" name="Picture 5">
              <a:extLst>
                <a:ext uri="{FF2B5EF4-FFF2-40B4-BE49-F238E27FC236}">
                  <a16:creationId xmlns:a16="http://schemas.microsoft.com/office/drawing/2014/main" id="{3825AB1A-77CE-BB70-8C0C-605C1BB82650}"/>
                </a:ext>
              </a:extLst>
            </p:cNvPr>
            <p:cNvPicPr>
              <a:picLocks noChangeAspect="1"/>
            </p:cNvPicPr>
            <p:nvPr/>
          </p:nvPicPr>
          <p:blipFill rotWithShape="1">
            <a:blip r:embed="rId5"/>
            <a:srcRect l="18104" t="1929" r="14045" b="13239"/>
            <a:stretch/>
          </p:blipFill>
          <p:spPr>
            <a:xfrm>
              <a:off x="697832" y="3308684"/>
              <a:ext cx="1738974" cy="1540043"/>
            </a:xfrm>
            <a:prstGeom prst="ellipse">
              <a:avLst/>
            </a:prstGeom>
          </p:spPr>
        </p:pic>
        <p:sp>
          <p:nvSpPr>
            <p:cNvPr id="7" name="TextBox 6">
              <a:extLst>
                <a:ext uri="{FF2B5EF4-FFF2-40B4-BE49-F238E27FC236}">
                  <a16:creationId xmlns:a16="http://schemas.microsoft.com/office/drawing/2014/main" id="{E6C40C95-FCF3-56D7-E2F2-E45EFEB4FF62}"/>
                </a:ext>
              </a:extLst>
            </p:cNvPr>
            <p:cNvSpPr txBox="1"/>
            <p:nvPr/>
          </p:nvSpPr>
          <p:spPr>
            <a:xfrm>
              <a:off x="472504" y="4836696"/>
              <a:ext cx="2189631"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Cổng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vào</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khu</a:t>
              </a:r>
              <a:r>
                <a:rPr lang="en-US" sz="1600" b="1" dirty="0">
                  <a:solidFill>
                    <a:srgbClr val="CD3A0A"/>
                  </a:solidFill>
                  <a:latin typeface="Cambria" panose="02040503050406030204" pitchFamily="18" charset="0"/>
                </a:rPr>
                <a:t> di </a:t>
              </a:r>
              <a:r>
                <a:rPr lang="en-US" sz="1600" b="1" dirty="0" err="1">
                  <a:solidFill>
                    <a:srgbClr val="CD3A0A"/>
                  </a:solidFill>
                  <a:latin typeface="Cambria" panose="02040503050406030204" pitchFamily="18" charset="0"/>
                </a:rPr>
                <a:t>tích</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grpSp>
        <p:nvGrpSpPr>
          <p:cNvPr id="9" name="Group 8">
            <a:extLst>
              <a:ext uri="{FF2B5EF4-FFF2-40B4-BE49-F238E27FC236}">
                <a16:creationId xmlns:a16="http://schemas.microsoft.com/office/drawing/2014/main" id="{FE41E2E1-A2EA-7B22-24F8-4EBCE5512FE4}"/>
              </a:ext>
            </a:extLst>
          </p:cNvPr>
          <p:cNvGrpSpPr/>
          <p:nvPr/>
        </p:nvGrpSpPr>
        <p:grpSpPr>
          <a:xfrm>
            <a:off x="107202" y="2541043"/>
            <a:ext cx="2189631" cy="1888119"/>
            <a:chOff x="625737" y="2222332"/>
            <a:chExt cx="2189631" cy="1888119"/>
          </a:xfrm>
        </p:grpSpPr>
        <p:pic>
          <p:nvPicPr>
            <p:cNvPr id="10" name="Picture 9">
              <a:extLst>
                <a:ext uri="{FF2B5EF4-FFF2-40B4-BE49-F238E27FC236}">
                  <a16:creationId xmlns:a16="http://schemas.microsoft.com/office/drawing/2014/main" id="{C600372D-6BA1-D892-6512-EBC04C0C297A}"/>
                </a:ext>
              </a:extLst>
            </p:cNvPr>
            <p:cNvPicPr>
              <a:picLocks noChangeAspect="1"/>
            </p:cNvPicPr>
            <p:nvPr/>
          </p:nvPicPr>
          <p:blipFill rotWithShape="1">
            <a:blip r:embed="rId6"/>
            <a:srcRect l="23271" r="11829"/>
            <a:stretch/>
          </p:blipFill>
          <p:spPr>
            <a:xfrm>
              <a:off x="839727" y="2222332"/>
              <a:ext cx="1590652" cy="1509038"/>
            </a:xfrm>
            <a:prstGeom prst="ellipse">
              <a:avLst/>
            </a:prstGeom>
          </p:spPr>
        </p:pic>
        <p:sp>
          <p:nvSpPr>
            <p:cNvPr id="11" name="TextBox 10">
              <a:extLst>
                <a:ext uri="{FF2B5EF4-FFF2-40B4-BE49-F238E27FC236}">
                  <a16:creationId xmlns:a16="http://schemas.microsoft.com/office/drawing/2014/main" id="{185BF655-733F-FB8B-A5F3-525DBE046F50}"/>
                </a:ext>
              </a:extLst>
            </p:cNvPr>
            <p:cNvSpPr txBox="1"/>
            <p:nvPr/>
          </p:nvSpPr>
          <p:spPr>
            <a:xfrm>
              <a:off x="625737" y="3771897"/>
              <a:ext cx="2189631"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Cổng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cxnSp>
        <p:nvCxnSpPr>
          <p:cNvPr id="14" name="Connector: Curved 13">
            <a:extLst>
              <a:ext uri="{FF2B5EF4-FFF2-40B4-BE49-F238E27FC236}">
                <a16:creationId xmlns:a16="http://schemas.microsoft.com/office/drawing/2014/main" id="{DDCB8CCA-9364-5C5E-1421-AAD84AE1C7AA}"/>
              </a:ext>
            </a:extLst>
          </p:cNvPr>
          <p:cNvCxnSpPr>
            <a:cxnSpLocks/>
            <a:endCxn id="16" idx="5"/>
          </p:cNvCxnSpPr>
          <p:nvPr/>
        </p:nvCxnSpPr>
        <p:spPr>
          <a:xfrm rot="10800000">
            <a:off x="1584925" y="1882723"/>
            <a:ext cx="4912130" cy="1083495"/>
          </a:xfrm>
          <a:prstGeom prst="curvedConnector2">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3634EDF-9DCC-5A18-2C44-0DAAFBE21B6D}"/>
              </a:ext>
            </a:extLst>
          </p:cNvPr>
          <p:cNvGrpSpPr/>
          <p:nvPr/>
        </p:nvGrpSpPr>
        <p:grpSpPr>
          <a:xfrm>
            <a:off x="-25236" y="617237"/>
            <a:ext cx="2189631" cy="1767943"/>
            <a:chOff x="-25236" y="617237"/>
            <a:chExt cx="2189631" cy="1767943"/>
          </a:xfrm>
        </p:grpSpPr>
        <p:pic>
          <p:nvPicPr>
            <p:cNvPr id="16" name="Picture 15">
              <a:extLst>
                <a:ext uri="{FF2B5EF4-FFF2-40B4-BE49-F238E27FC236}">
                  <a16:creationId xmlns:a16="http://schemas.microsoft.com/office/drawing/2014/main" id="{C452649A-54EB-9820-4546-4F37E8F4C2F1}"/>
                </a:ext>
              </a:extLst>
            </p:cNvPr>
            <p:cNvPicPr>
              <a:picLocks noChangeAspect="1"/>
            </p:cNvPicPr>
            <p:nvPr/>
          </p:nvPicPr>
          <p:blipFill>
            <a:blip r:embed="rId7"/>
            <a:stretch>
              <a:fillRect/>
            </a:stretch>
          </p:blipFill>
          <p:spPr>
            <a:xfrm>
              <a:off x="340769" y="617237"/>
              <a:ext cx="1457620" cy="1482608"/>
            </a:xfrm>
            <a:prstGeom prst="ellipse">
              <a:avLst/>
            </a:prstGeom>
          </p:spPr>
        </p:pic>
        <p:sp>
          <p:nvSpPr>
            <p:cNvPr id="17" name="TextBox 16">
              <a:extLst>
                <a:ext uri="{FF2B5EF4-FFF2-40B4-BE49-F238E27FC236}">
                  <a16:creationId xmlns:a16="http://schemas.microsoft.com/office/drawing/2014/main" id="{49053D2A-46B7-1039-1E15-6F8D98DAD19A}"/>
                </a:ext>
              </a:extLst>
            </p:cNvPr>
            <p:cNvSpPr txBox="1"/>
            <p:nvPr/>
          </p:nvSpPr>
          <p:spPr>
            <a:xfrm>
              <a:off x="-25236" y="2046626"/>
              <a:ext cx="2189631"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Trung</a:t>
              </a:r>
            </a:p>
          </p:txBody>
        </p:sp>
      </p:grpSp>
      <p:grpSp>
        <p:nvGrpSpPr>
          <p:cNvPr id="18" name="Group 17">
            <a:extLst>
              <a:ext uri="{FF2B5EF4-FFF2-40B4-BE49-F238E27FC236}">
                <a16:creationId xmlns:a16="http://schemas.microsoft.com/office/drawing/2014/main" id="{91A795AD-44F1-7168-5C7E-CEE89A3BE155}"/>
              </a:ext>
            </a:extLst>
          </p:cNvPr>
          <p:cNvGrpSpPr/>
          <p:nvPr/>
        </p:nvGrpSpPr>
        <p:grpSpPr>
          <a:xfrm>
            <a:off x="1895377" y="379741"/>
            <a:ext cx="1513173" cy="1805316"/>
            <a:chOff x="1936596" y="233628"/>
            <a:chExt cx="1513173" cy="1805316"/>
          </a:xfrm>
        </p:grpSpPr>
        <p:pic>
          <p:nvPicPr>
            <p:cNvPr id="19" name="Picture 18">
              <a:extLst>
                <a:ext uri="{FF2B5EF4-FFF2-40B4-BE49-F238E27FC236}">
                  <a16:creationId xmlns:a16="http://schemas.microsoft.com/office/drawing/2014/main" id="{DD0C6370-B039-3957-DDAE-41C1246712F5}"/>
                </a:ext>
              </a:extLst>
            </p:cNvPr>
            <p:cNvPicPr>
              <a:picLocks noChangeAspect="1"/>
            </p:cNvPicPr>
            <p:nvPr/>
          </p:nvPicPr>
          <p:blipFill rotWithShape="1">
            <a:blip r:embed="rId8"/>
            <a:srcRect l="24140" t="30627" r="25859" b="-143"/>
            <a:stretch/>
          </p:blipFill>
          <p:spPr>
            <a:xfrm>
              <a:off x="1939386" y="233628"/>
              <a:ext cx="1510383" cy="1501433"/>
            </a:xfrm>
            <a:prstGeom prst="ellipse">
              <a:avLst/>
            </a:prstGeom>
          </p:spPr>
        </p:pic>
        <p:sp>
          <p:nvSpPr>
            <p:cNvPr id="20" name="TextBox 19">
              <a:extLst>
                <a:ext uri="{FF2B5EF4-FFF2-40B4-BE49-F238E27FC236}">
                  <a16:creationId xmlns:a16="http://schemas.microsoft.com/office/drawing/2014/main" id="{F4D98901-46C9-C6E4-C66A-4914D2CBB710}"/>
                </a:ext>
              </a:extLst>
            </p:cNvPr>
            <p:cNvSpPr txBox="1"/>
            <p:nvPr/>
          </p:nvSpPr>
          <p:spPr>
            <a:xfrm>
              <a:off x="1936596" y="1700390"/>
              <a:ext cx="1457619"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Thượng</a:t>
              </a:r>
              <a:endParaRPr lang="en-US" sz="1600" b="1" dirty="0">
                <a:solidFill>
                  <a:srgbClr val="CD3A0A"/>
                </a:solidFill>
                <a:latin typeface="Cambria" panose="02040503050406030204" pitchFamily="18" charset="0"/>
              </a:endParaRPr>
            </a:p>
          </p:txBody>
        </p:sp>
      </p:grpSp>
      <p:cxnSp>
        <p:nvCxnSpPr>
          <p:cNvPr id="21" name="Connector: Curved 20">
            <a:extLst>
              <a:ext uri="{FF2B5EF4-FFF2-40B4-BE49-F238E27FC236}">
                <a16:creationId xmlns:a16="http://schemas.microsoft.com/office/drawing/2014/main" id="{592AFD6E-DDBF-13DE-ADE5-039211AD4AF5}"/>
              </a:ext>
            </a:extLst>
          </p:cNvPr>
          <p:cNvCxnSpPr>
            <a:cxnSpLocks/>
            <a:endCxn id="19" idx="5"/>
          </p:cNvCxnSpPr>
          <p:nvPr/>
        </p:nvCxnSpPr>
        <p:spPr>
          <a:xfrm rot="10800000">
            <a:off x="3187361" y="1661295"/>
            <a:ext cx="3353623" cy="879749"/>
          </a:xfrm>
          <a:prstGeom prst="curvedConnector2">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916E470-13ED-C470-4929-39AD5C6EB3B2}"/>
              </a:ext>
            </a:extLst>
          </p:cNvPr>
          <p:cNvGrpSpPr/>
          <p:nvPr/>
        </p:nvGrpSpPr>
        <p:grpSpPr>
          <a:xfrm>
            <a:off x="10157376" y="331103"/>
            <a:ext cx="1802437" cy="1684677"/>
            <a:chOff x="10157376" y="331103"/>
            <a:chExt cx="1802437" cy="1684677"/>
          </a:xfrm>
        </p:grpSpPr>
        <p:pic>
          <p:nvPicPr>
            <p:cNvPr id="23" name="Picture 22">
              <a:extLst>
                <a:ext uri="{FF2B5EF4-FFF2-40B4-BE49-F238E27FC236}">
                  <a16:creationId xmlns:a16="http://schemas.microsoft.com/office/drawing/2014/main" id="{D18ACEA1-22FE-FE8B-89EB-97B9B64F6B06}"/>
                </a:ext>
              </a:extLst>
            </p:cNvPr>
            <p:cNvPicPr>
              <a:picLocks noChangeAspect="1"/>
            </p:cNvPicPr>
            <p:nvPr/>
          </p:nvPicPr>
          <p:blipFill rotWithShape="1">
            <a:blip r:embed="rId9"/>
            <a:srcRect l="16295" t="-1579" r="20273" b="1579"/>
            <a:stretch/>
          </p:blipFill>
          <p:spPr>
            <a:xfrm>
              <a:off x="10293833" y="331103"/>
              <a:ext cx="1484235" cy="1382880"/>
            </a:xfrm>
            <a:prstGeom prst="ellipse">
              <a:avLst/>
            </a:prstGeom>
          </p:spPr>
        </p:pic>
        <p:sp>
          <p:nvSpPr>
            <p:cNvPr id="24" name="TextBox 23">
              <a:extLst>
                <a:ext uri="{FF2B5EF4-FFF2-40B4-BE49-F238E27FC236}">
                  <a16:creationId xmlns:a16="http://schemas.microsoft.com/office/drawing/2014/main" id="{6F4DC542-7AB7-258F-6C0A-F316963777E5}"/>
                </a:ext>
              </a:extLst>
            </p:cNvPr>
            <p:cNvSpPr txBox="1"/>
            <p:nvPr/>
          </p:nvSpPr>
          <p:spPr>
            <a:xfrm>
              <a:off x="10157376" y="1677226"/>
              <a:ext cx="1802437"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Mẫu</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Âu</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Cơ</a:t>
              </a:r>
              <a:endParaRPr lang="en-US" sz="1600" b="1" dirty="0">
                <a:solidFill>
                  <a:srgbClr val="CD3A0A"/>
                </a:solidFill>
                <a:latin typeface="Cambria" panose="02040503050406030204" pitchFamily="18" charset="0"/>
              </a:endParaRPr>
            </a:p>
          </p:txBody>
        </p:sp>
      </p:grpSp>
      <p:grpSp>
        <p:nvGrpSpPr>
          <p:cNvPr id="25" name="Group 24">
            <a:extLst>
              <a:ext uri="{FF2B5EF4-FFF2-40B4-BE49-F238E27FC236}">
                <a16:creationId xmlns:a16="http://schemas.microsoft.com/office/drawing/2014/main" id="{1323A79E-1C28-3E76-2012-765E58FC8455}"/>
              </a:ext>
            </a:extLst>
          </p:cNvPr>
          <p:cNvGrpSpPr/>
          <p:nvPr/>
        </p:nvGrpSpPr>
        <p:grpSpPr>
          <a:xfrm>
            <a:off x="8966822" y="1895754"/>
            <a:ext cx="2290752" cy="1492025"/>
            <a:chOff x="8966822" y="1895754"/>
            <a:chExt cx="2290752" cy="1492025"/>
          </a:xfrm>
        </p:grpSpPr>
        <p:pic>
          <p:nvPicPr>
            <p:cNvPr id="26" name="Picture 25">
              <a:extLst>
                <a:ext uri="{FF2B5EF4-FFF2-40B4-BE49-F238E27FC236}">
                  <a16:creationId xmlns:a16="http://schemas.microsoft.com/office/drawing/2014/main" id="{A1BC5DCB-4502-7E57-D86F-C86242DC4D82}"/>
                </a:ext>
              </a:extLst>
            </p:cNvPr>
            <p:cNvPicPr>
              <a:picLocks noChangeAspect="1"/>
            </p:cNvPicPr>
            <p:nvPr/>
          </p:nvPicPr>
          <p:blipFill rotWithShape="1">
            <a:blip r:embed="rId10"/>
            <a:srcRect l="17537" r="6429"/>
            <a:stretch/>
          </p:blipFill>
          <p:spPr>
            <a:xfrm>
              <a:off x="8966822" y="1895754"/>
              <a:ext cx="1588514" cy="1492025"/>
            </a:xfrm>
            <a:prstGeom prst="ellipse">
              <a:avLst/>
            </a:prstGeom>
          </p:spPr>
        </p:pic>
        <p:sp>
          <p:nvSpPr>
            <p:cNvPr id="27" name="TextBox 26">
              <a:extLst>
                <a:ext uri="{FF2B5EF4-FFF2-40B4-BE49-F238E27FC236}">
                  <a16:creationId xmlns:a16="http://schemas.microsoft.com/office/drawing/2014/main" id="{C3CA03C2-5119-B91E-F168-57A84CFB072F}"/>
                </a:ext>
              </a:extLst>
            </p:cNvPr>
            <p:cNvSpPr txBox="1"/>
            <p:nvPr/>
          </p:nvSpPr>
          <p:spPr>
            <a:xfrm>
              <a:off x="10329368" y="2215903"/>
              <a:ext cx="928206" cy="830997"/>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Lăng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Vua</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cxnSp>
        <p:nvCxnSpPr>
          <p:cNvPr id="28" name="Connector: Curved 27">
            <a:extLst>
              <a:ext uri="{FF2B5EF4-FFF2-40B4-BE49-F238E27FC236}">
                <a16:creationId xmlns:a16="http://schemas.microsoft.com/office/drawing/2014/main" id="{E34D2C32-5165-858C-4E07-5F06CA323B6D}"/>
              </a:ext>
            </a:extLst>
          </p:cNvPr>
          <p:cNvCxnSpPr>
            <a:cxnSpLocks/>
          </p:cNvCxnSpPr>
          <p:nvPr/>
        </p:nvCxnSpPr>
        <p:spPr>
          <a:xfrm rot="10800000" flipV="1">
            <a:off x="1880270" y="3277185"/>
            <a:ext cx="4346834" cy="177148"/>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B61C266-56AD-95B1-7197-A2ABC73CCA77}"/>
              </a:ext>
            </a:extLst>
          </p:cNvPr>
          <p:cNvGrpSpPr/>
          <p:nvPr/>
        </p:nvGrpSpPr>
        <p:grpSpPr>
          <a:xfrm>
            <a:off x="9496379" y="3108199"/>
            <a:ext cx="2281689" cy="1453266"/>
            <a:chOff x="9496379" y="3108199"/>
            <a:chExt cx="2281689" cy="1453266"/>
          </a:xfrm>
        </p:grpSpPr>
        <p:pic>
          <p:nvPicPr>
            <p:cNvPr id="31" name="Picture 30">
              <a:extLst>
                <a:ext uri="{FF2B5EF4-FFF2-40B4-BE49-F238E27FC236}">
                  <a16:creationId xmlns:a16="http://schemas.microsoft.com/office/drawing/2014/main" id="{2148C361-4C92-55C0-2EA3-EC956A163B3C}"/>
                </a:ext>
              </a:extLst>
            </p:cNvPr>
            <p:cNvPicPr>
              <a:picLocks noChangeAspect="1"/>
            </p:cNvPicPr>
            <p:nvPr/>
          </p:nvPicPr>
          <p:blipFill rotWithShape="1">
            <a:blip r:embed="rId11"/>
            <a:srcRect l="24075" t="8295" r="23762" b="3309"/>
            <a:stretch/>
          </p:blipFill>
          <p:spPr>
            <a:xfrm>
              <a:off x="10253513" y="3108199"/>
              <a:ext cx="1524555" cy="1453266"/>
            </a:xfrm>
            <a:prstGeom prst="ellipse">
              <a:avLst/>
            </a:prstGeom>
          </p:spPr>
        </p:pic>
        <p:sp>
          <p:nvSpPr>
            <p:cNvPr id="32" name="TextBox 31">
              <a:extLst>
                <a:ext uri="{FF2B5EF4-FFF2-40B4-BE49-F238E27FC236}">
                  <a16:creationId xmlns:a16="http://schemas.microsoft.com/office/drawing/2014/main" id="{B1C73345-09B0-DC68-26A3-A0C598DCDE22}"/>
                </a:ext>
              </a:extLst>
            </p:cNvPr>
            <p:cNvSpPr txBox="1"/>
            <p:nvPr/>
          </p:nvSpPr>
          <p:spPr>
            <a:xfrm>
              <a:off x="9496379" y="3607544"/>
              <a:ext cx="928206"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Giếng</a:t>
              </a:r>
              <a:endParaRPr lang="en-US" sz="1600" b="1" dirty="0">
                <a:solidFill>
                  <a:srgbClr val="CD3A0A"/>
                </a:solidFill>
                <a:latin typeface="Cambria" panose="02040503050406030204" pitchFamily="18" charset="0"/>
              </a:endParaRPr>
            </a:p>
          </p:txBody>
        </p:sp>
      </p:grpSp>
      <p:grpSp>
        <p:nvGrpSpPr>
          <p:cNvPr id="34" name="Group 33">
            <a:extLst>
              <a:ext uri="{FF2B5EF4-FFF2-40B4-BE49-F238E27FC236}">
                <a16:creationId xmlns:a16="http://schemas.microsoft.com/office/drawing/2014/main" id="{5E3B2948-BFA5-3D7B-01D7-A99B9F657DB9}"/>
              </a:ext>
            </a:extLst>
          </p:cNvPr>
          <p:cNvGrpSpPr/>
          <p:nvPr/>
        </p:nvGrpSpPr>
        <p:grpSpPr>
          <a:xfrm>
            <a:off x="8988474" y="4237280"/>
            <a:ext cx="2223002" cy="1338795"/>
            <a:chOff x="8988474" y="4237280"/>
            <a:chExt cx="2223002" cy="1338795"/>
          </a:xfrm>
        </p:grpSpPr>
        <p:sp>
          <p:nvSpPr>
            <p:cNvPr id="35" name="TextBox 34">
              <a:extLst>
                <a:ext uri="{FF2B5EF4-FFF2-40B4-BE49-F238E27FC236}">
                  <a16:creationId xmlns:a16="http://schemas.microsoft.com/office/drawing/2014/main" id="{4BE0E0A4-3D6F-57A1-F8A9-F2658BE5ECF1}"/>
                </a:ext>
              </a:extLst>
            </p:cNvPr>
            <p:cNvSpPr txBox="1"/>
            <p:nvPr/>
          </p:nvSpPr>
          <p:spPr>
            <a:xfrm>
              <a:off x="10283270" y="4762271"/>
              <a:ext cx="928206"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Hạ</a:t>
              </a:r>
              <a:endParaRPr lang="en-US" sz="1600" b="1" dirty="0">
                <a:solidFill>
                  <a:srgbClr val="CD3A0A"/>
                </a:solidFill>
                <a:latin typeface="Cambria" panose="02040503050406030204" pitchFamily="18" charset="0"/>
              </a:endParaRPr>
            </a:p>
          </p:txBody>
        </p:sp>
        <p:pic>
          <p:nvPicPr>
            <p:cNvPr id="36" name="Picture 35">
              <a:extLst>
                <a:ext uri="{FF2B5EF4-FFF2-40B4-BE49-F238E27FC236}">
                  <a16:creationId xmlns:a16="http://schemas.microsoft.com/office/drawing/2014/main" id="{526035E1-5B56-7E7C-2C89-6F57943C8897}"/>
                </a:ext>
              </a:extLst>
            </p:cNvPr>
            <p:cNvPicPr>
              <a:picLocks noChangeAspect="1"/>
            </p:cNvPicPr>
            <p:nvPr/>
          </p:nvPicPr>
          <p:blipFill rotWithShape="1">
            <a:blip r:embed="rId12"/>
            <a:srcRect l="18799" r="12528"/>
            <a:stretch/>
          </p:blipFill>
          <p:spPr>
            <a:xfrm>
              <a:off x="8988474" y="4237280"/>
              <a:ext cx="1376329" cy="1338795"/>
            </a:xfrm>
            <a:prstGeom prst="ellipse">
              <a:avLst/>
            </a:prstGeom>
          </p:spPr>
        </p:pic>
      </p:grpSp>
      <p:grpSp>
        <p:nvGrpSpPr>
          <p:cNvPr id="37" name="Group 36">
            <a:extLst>
              <a:ext uri="{FF2B5EF4-FFF2-40B4-BE49-F238E27FC236}">
                <a16:creationId xmlns:a16="http://schemas.microsoft.com/office/drawing/2014/main" id="{97E13322-36A0-559F-0BF1-CDB812E7C1F4}"/>
              </a:ext>
            </a:extLst>
          </p:cNvPr>
          <p:cNvGrpSpPr/>
          <p:nvPr/>
        </p:nvGrpSpPr>
        <p:grpSpPr>
          <a:xfrm>
            <a:off x="9101213" y="5205639"/>
            <a:ext cx="2676855" cy="1475924"/>
            <a:chOff x="9101213" y="5205639"/>
            <a:chExt cx="2676855" cy="1475924"/>
          </a:xfrm>
        </p:grpSpPr>
        <p:pic>
          <p:nvPicPr>
            <p:cNvPr id="38" name="Picture 37">
              <a:extLst>
                <a:ext uri="{FF2B5EF4-FFF2-40B4-BE49-F238E27FC236}">
                  <a16:creationId xmlns:a16="http://schemas.microsoft.com/office/drawing/2014/main" id="{70FF8291-6A2F-0627-2FD2-3F8D4DFCE9C3}"/>
                </a:ext>
              </a:extLst>
            </p:cNvPr>
            <p:cNvPicPr>
              <a:picLocks noChangeAspect="1"/>
            </p:cNvPicPr>
            <p:nvPr/>
          </p:nvPicPr>
          <p:blipFill rotWithShape="1">
            <a:blip r:embed="rId13"/>
            <a:srcRect l="14497" t="601" r="16151" b="-601"/>
            <a:stretch/>
          </p:blipFill>
          <p:spPr>
            <a:xfrm>
              <a:off x="10242700" y="5205639"/>
              <a:ext cx="1535368" cy="1475924"/>
            </a:xfrm>
            <a:prstGeom prst="ellipse">
              <a:avLst/>
            </a:prstGeom>
          </p:spPr>
        </p:pic>
        <p:sp>
          <p:nvSpPr>
            <p:cNvPr id="39" name="TextBox 38">
              <a:extLst>
                <a:ext uri="{FF2B5EF4-FFF2-40B4-BE49-F238E27FC236}">
                  <a16:creationId xmlns:a16="http://schemas.microsoft.com/office/drawing/2014/main" id="{A22EE2F2-9342-2532-3A7F-02B6D19EC52F}"/>
                </a:ext>
              </a:extLst>
            </p:cNvPr>
            <p:cNvSpPr txBox="1"/>
            <p:nvPr/>
          </p:nvSpPr>
          <p:spPr>
            <a:xfrm>
              <a:off x="9101213" y="5950419"/>
              <a:ext cx="1376329"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Lạc</a:t>
              </a:r>
              <a:r>
                <a:rPr lang="en-US" sz="1600" b="1" dirty="0">
                  <a:solidFill>
                    <a:srgbClr val="CD3A0A"/>
                  </a:solidFill>
                  <a:latin typeface="Cambria" panose="02040503050406030204" pitchFamily="18" charset="0"/>
                </a:rPr>
                <a:t> Long </a:t>
              </a:r>
              <a:r>
                <a:rPr lang="en-US" sz="1600" b="1" dirty="0" err="1">
                  <a:solidFill>
                    <a:srgbClr val="CD3A0A"/>
                  </a:solidFill>
                  <a:latin typeface="Cambria" panose="02040503050406030204" pitchFamily="18" charset="0"/>
                </a:rPr>
                <a:t>Quân</a:t>
              </a:r>
              <a:endParaRPr lang="en-US" sz="1600" b="1" dirty="0">
                <a:solidFill>
                  <a:srgbClr val="CD3A0A"/>
                </a:solidFill>
                <a:latin typeface="Cambria" panose="02040503050406030204" pitchFamily="18" charset="0"/>
              </a:endParaRPr>
            </a:p>
          </p:txBody>
        </p:sp>
      </p:grpSp>
      <p:grpSp>
        <p:nvGrpSpPr>
          <p:cNvPr id="40" name="Group 39">
            <a:extLst>
              <a:ext uri="{FF2B5EF4-FFF2-40B4-BE49-F238E27FC236}">
                <a16:creationId xmlns:a16="http://schemas.microsoft.com/office/drawing/2014/main" id="{11CE7949-7B74-3580-85D5-7D69438F44EF}"/>
              </a:ext>
            </a:extLst>
          </p:cNvPr>
          <p:cNvGrpSpPr/>
          <p:nvPr/>
        </p:nvGrpSpPr>
        <p:grpSpPr>
          <a:xfrm>
            <a:off x="5009011" y="3872180"/>
            <a:ext cx="3086656" cy="1691863"/>
            <a:chOff x="5009011" y="3872180"/>
            <a:chExt cx="3086656" cy="1691863"/>
          </a:xfrm>
        </p:grpSpPr>
        <p:pic>
          <p:nvPicPr>
            <p:cNvPr id="41" name="Picture 40">
              <a:extLst>
                <a:ext uri="{FF2B5EF4-FFF2-40B4-BE49-F238E27FC236}">
                  <a16:creationId xmlns:a16="http://schemas.microsoft.com/office/drawing/2014/main" id="{EB00115B-C751-54AC-E191-4211570ED503}"/>
                </a:ext>
              </a:extLst>
            </p:cNvPr>
            <p:cNvPicPr>
              <a:picLocks noChangeAspect="1"/>
            </p:cNvPicPr>
            <p:nvPr/>
          </p:nvPicPr>
          <p:blipFill rotWithShape="1">
            <a:blip r:embed="rId14"/>
            <a:srcRect l="22083" t="14718" r="22145" b="370"/>
            <a:stretch/>
          </p:blipFill>
          <p:spPr>
            <a:xfrm>
              <a:off x="5009011" y="3872180"/>
              <a:ext cx="1666344" cy="1691863"/>
            </a:xfrm>
            <a:prstGeom prst="ellipse">
              <a:avLst/>
            </a:prstGeom>
          </p:spPr>
        </p:pic>
        <p:sp>
          <p:nvSpPr>
            <p:cNvPr id="42" name="TextBox 41">
              <a:extLst>
                <a:ext uri="{FF2B5EF4-FFF2-40B4-BE49-F238E27FC236}">
                  <a16:creationId xmlns:a16="http://schemas.microsoft.com/office/drawing/2014/main" id="{D70ABB09-CCEE-9063-E7B3-E82182223EA0}"/>
                </a:ext>
              </a:extLst>
            </p:cNvPr>
            <p:cNvSpPr txBox="1"/>
            <p:nvPr/>
          </p:nvSpPr>
          <p:spPr>
            <a:xfrm>
              <a:off x="6719338" y="4639161"/>
              <a:ext cx="1376329" cy="584775"/>
            </a:xfrm>
            <a:prstGeom prst="rect">
              <a:avLst/>
            </a:prstGeom>
            <a:solidFill>
              <a:srgbClr val="FCD4D5"/>
            </a:solidFill>
          </p:spPr>
          <p:txBody>
            <a:bodyPr wrap="square">
              <a:spAutoFit/>
            </a:bodyPr>
            <a:lstStyle/>
            <a:p>
              <a:pPr algn="ctr"/>
              <a:r>
                <a:rPr lang="en-US" sz="1600" b="1" dirty="0" err="1">
                  <a:solidFill>
                    <a:srgbClr val="CD3A0A"/>
                  </a:solidFill>
                  <a:latin typeface="Cambria" panose="02040503050406030204" pitchFamily="18" charset="0"/>
                </a:rPr>
                <a:t>Bảo</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Tàng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Vương</a:t>
              </a:r>
              <a:endParaRPr lang="en-US" sz="1600" b="1" dirty="0">
                <a:solidFill>
                  <a:srgbClr val="CD3A0A"/>
                </a:solidFill>
                <a:latin typeface="Cambria" panose="02040503050406030204" pitchFamily="18" charset="0"/>
              </a:endParaRPr>
            </a:p>
          </p:txBody>
        </p:sp>
      </p:grpSp>
      <p:cxnSp>
        <p:nvCxnSpPr>
          <p:cNvPr id="43" name="Connector: Curved 42">
            <a:extLst>
              <a:ext uri="{FF2B5EF4-FFF2-40B4-BE49-F238E27FC236}">
                <a16:creationId xmlns:a16="http://schemas.microsoft.com/office/drawing/2014/main" id="{73F663CF-27AC-CD5D-836B-0C685EB57EA9}"/>
              </a:ext>
            </a:extLst>
          </p:cNvPr>
          <p:cNvCxnSpPr>
            <a:cxnSpLocks/>
            <a:endCxn id="23" idx="3"/>
          </p:cNvCxnSpPr>
          <p:nvPr/>
        </p:nvCxnSpPr>
        <p:spPr>
          <a:xfrm>
            <a:off x="7334252" y="736103"/>
            <a:ext cx="3176942" cy="775362"/>
          </a:xfrm>
          <a:prstGeom prst="curvedConnector4">
            <a:avLst>
              <a:gd name="adj1" fmla="val 46579"/>
              <a:gd name="adj2" fmla="val 129483"/>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F2CDA021-30CD-414F-8A4E-600041A6ED60}"/>
              </a:ext>
            </a:extLst>
          </p:cNvPr>
          <p:cNvCxnSpPr>
            <a:cxnSpLocks/>
            <a:endCxn id="26" idx="2"/>
          </p:cNvCxnSpPr>
          <p:nvPr/>
        </p:nvCxnSpPr>
        <p:spPr>
          <a:xfrm>
            <a:off x="7334251" y="2541043"/>
            <a:ext cx="1632571" cy="100724"/>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38947F94-25ED-D0A0-61AD-F2DF0654E53C}"/>
              </a:ext>
            </a:extLst>
          </p:cNvPr>
          <p:cNvCxnSpPr>
            <a:cxnSpLocks/>
          </p:cNvCxnSpPr>
          <p:nvPr/>
        </p:nvCxnSpPr>
        <p:spPr>
          <a:xfrm rot="16200000" flipH="1">
            <a:off x="7476497" y="3419711"/>
            <a:ext cx="1557380" cy="1449476"/>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144413B2-796B-5BF4-B895-169EAA2F12D7}"/>
              </a:ext>
            </a:extLst>
          </p:cNvPr>
          <p:cNvCxnSpPr>
            <a:cxnSpLocks/>
          </p:cNvCxnSpPr>
          <p:nvPr/>
        </p:nvCxnSpPr>
        <p:spPr>
          <a:xfrm>
            <a:off x="8232687" y="3214322"/>
            <a:ext cx="2061146" cy="390250"/>
          </a:xfrm>
          <a:prstGeom prst="curvedConnector3">
            <a:avLst>
              <a:gd name="adj1" fmla="val 45914"/>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D580DEE4-4894-1252-B3C4-68A32E617456}"/>
              </a:ext>
            </a:extLst>
          </p:cNvPr>
          <p:cNvCxnSpPr>
            <a:cxnSpLocks/>
            <a:endCxn id="38" idx="2"/>
          </p:cNvCxnSpPr>
          <p:nvPr/>
        </p:nvCxnSpPr>
        <p:spPr>
          <a:xfrm>
            <a:off x="8688016" y="5772640"/>
            <a:ext cx="1554684" cy="170961"/>
          </a:xfrm>
          <a:prstGeom prst="curvedConnector3">
            <a:avLst>
              <a:gd name="adj1" fmla="val 84825"/>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A58B15CD-9F61-C4E9-49CD-5E5E13481750}"/>
              </a:ext>
            </a:extLst>
          </p:cNvPr>
          <p:cNvCxnSpPr>
            <a:cxnSpLocks/>
          </p:cNvCxnSpPr>
          <p:nvPr/>
        </p:nvCxnSpPr>
        <p:spPr>
          <a:xfrm rot="16200000" flipH="1">
            <a:off x="6506817" y="3965844"/>
            <a:ext cx="747419" cy="679087"/>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95636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right)">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500"/>
                                        <p:tgtEl>
                                          <p:spTgt spid="46"/>
                                        </p:tgtEl>
                                      </p:cBhvr>
                                    </p:animEffect>
                                  </p:childTnLst>
                                </p:cTn>
                              </p:par>
                            </p:childTnLst>
                          </p:cTn>
                        </p:par>
                        <p:par>
                          <p:cTn id="62" fill="hold">
                            <p:stCondLst>
                              <p:cond delay="500"/>
                            </p:stCondLst>
                            <p:childTnLst>
                              <p:par>
                                <p:cTn id="63" presetID="22" presetClass="entr" presetSubtype="2"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left)">
                                      <p:cBhvr>
                                        <p:cTn id="70" dur="500"/>
                                        <p:tgtEl>
                                          <p:spTgt spid="45"/>
                                        </p:tgtEl>
                                      </p:cBhvr>
                                    </p:animEffect>
                                  </p:childTnLst>
                                </p:cTn>
                              </p:par>
                            </p:childTnLst>
                          </p:cTn>
                        </p:par>
                        <p:par>
                          <p:cTn id="71" fill="hold">
                            <p:stCondLst>
                              <p:cond delay="500"/>
                            </p:stCondLst>
                            <p:childTnLst>
                              <p:par>
                                <p:cTn id="72" presetID="22" presetClass="entr" presetSubtype="2" fill="hold"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left)">
                                      <p:cBhvr>
                                        <p:cTn id="79" dur="500"/>
                                        <p:tgtEl>
                                          <p:spTgt spid="47"/>
                                        </p:tgtEl>
                                      </p:cBhvr>
                                    </p:animEffect>
                                  </p:childTnLst>
                                </p:cTn>
                              </p:par>
                            </p:childTnLst>
                          </p:cTn>
                        </p:par>
                        <p:par>
                          <p:cTn id="80" fill="hold">
                            <p:stCondLst>
                              <p:cond delay="500"/>
                            </p:stCondLst>
                            <p:childTnLst>
                              <p:par>
                                <p:cTn id="81" presetID="22" presetClass="entr" presetSubtype="2" fill="hold"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right)">
                                      <p:cBhvr>
                                        <p:cTn id="83" dur="500"/>
                                        <p:tgtEl>
                                          <p:spTgt spid="37"/>
                                        </p:tgtEl>
                                      </p:cBhvr>
                                    </p:animEffec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wipe(left)">
                                      <p:cBhvr>
                                        <p:cTn id="88" dur="500"/>
                                        <p:tgtEl>
                                          <p:spTgt spid="48"/>
                                        </p:tgtEl>
                                      </p:cBhvr>
                                    </p:animEffect>
                                  </p:childTnLst>
                                </p:cTn>
                              </p:par>
                            </p:childTnLst>
                          </p:cTn>
                        </p:par>
                        <p:par>
                          <p:cTn id="89" fill="hold">
                            <p:stCondLst>
                              <p:cond delay="500"/>
                            </p:stCondLst>
                            <p:childTnLst>
                              <p:par>
                                <p:cTn id="90" presetID="22" presetClass="entr" presetSubtype="2" fill="hold"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right)">
                                      <p:cBhvr>
                                        <p:cTn id="92" dur="500"/>
                                        <p:tgtEl>
                                          <p:spTgt spid="40"/>
                                        </p:tgtEl>
                                      </p:cBhvr>
                                    </p:animEffec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E9D52E8-5E81-6044-BED9-793E62E02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986" y="4650059"/>
            <a:ext cx="3119192" cy="2084609"/>
          </a:xfrm>
          <a:prstGeom prst="rect">
            <a:avLst/>
          </a:prstGeom>
        </p:spPr>
      </p:pic>
      <p:grpSp>
        <p:nvGrpSpPr>
          <p:cNvPr id="3" name="Group 2">
            <a:extLst>
              <a:ext uri="{FF2B5EF4-FFF2-40B4-BE49-F238E27FC236}">
                <a16:creationId xmlns:a16="http://schemas.microsoft.com/office/drawing/2014/main" id="{AA4FADC8-4848-41FC-0551-240B346FA2E5}"/>
              </a:ext>
            </a:extLst>
          </p:cNvPr>
          <p:cNvGrpSpPr/>
          <p:nvPr/>
        </p:nvGrpSpPr>
        <p:grpSpPr>
          <a:xfrm>
            <a:off x="99413" y="876288"/>
            <a:ext cx="4828477" cy="3858116"/>
            <a:chOff x="-1266271" y="1384713"/>
            <a:chExt cx="8107490" cy="1716997"/>
          </a:xfrm>
          <a:solidFill>
            <a:schemeClr val="accent4">
              <a:lumMod val="20000"/>
              <a:lumOff val="80000"/>
            </a:schemeClr>
          </a:solidFill>
        </p:grpSpPr>
        <p:sp>
          <p:nvSpPr>
            <p:cNvPr id="4" name="Rectangle: Rounded Corners 3">
              <a:extLst>
                <a:ext uri="{FF2B5EF4-FFF2-40B4-BE49-F238E27FC236}">
                  <a16:creationId xmlns:a16="http://schemas.microsoft.com/office/drawing/2014/main" id="{DEAFD2F3-FEA0-8F01-24E9-814275C4C225}"/>
                </a:ext>
              </a:extLst>
            </p:cNvPr>
            <p:cNvSpPr/>
            <p:nvPr/>
          </p:nvSpPr>
          <p:spPr>
            <a:xfrm>
              <a:off x="-1266271" y="1384713"/>
              <a:ext cx="8107490" cy="171699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9996ED-BCF0-4045-D377-7341D7A3493E}"/>
                </a:ext>
              </a:extLst>
            </p:cNvPr>
            <p:cNvSpPr txBox="1"/>
            <p:nvPr/>
          </p:nvSpPr>
          <p:spPr>
            <a:xfrm>
              <a:off x="-1105037" y="1565203"/>
              <a:ext cx="7785019" cy="1356017"/>
            </a:xfrm>
            <a:prstGeom prst="rect">
              <a:avLst/>
            </a:prstGeom>
            <a:grpFill/>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Đền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100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a:t>
              </a:r>
            </a:p>
          </p:txBody>
        </p:sp>
      </p:grpSp>
      <p:pic>
        <p:nvPicPr>
          <p:cNvPr id="6" name="Picture 5">
            <a:extLst>
              <a:ext uri="{FF2B5EF4-FFF2-40B4-BE49-F238E27FC236}">
                <a16:creationId xmlns:a16="http://schemas.microsoft.com/office/drawing/2014/main" id="{D31301EC-68D6-FBEE-A0A3-BF5FA2DCEA63}"/>
              </a:ext>
            </a:extLst>
          </p:cNvPr>
          <p:cNvPicPr>
            <a:picLocks noChangeAspect="1"/>
          </p:cNvPicPr>
          <p:nvPr/>
        </p:nvPicPr>
        <p:blipFill rotWithShape="1">
          <a:blip r:embed="rId3"/>
          <a:srcRect t="-1682" r="12327"/>
          <a:stretch/>
        </p:blipFill>
        <p:spPr>
          <a:xfrm>
            <a:off x="5229922" y="390291"/>
            <a:ext cx="6724185" cy="57986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0673595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5DB33-744E-0C08-07C4-FD402E968CCE}"/>
              </a:ext>
            </a:extLst>
          </p:cNvPr>
          <p:cNvPicPr>
            <a:picLocks noChangeAspect="1"/>
          </p:cNvPicPr>
          <p:nvPr/>
        </p:nvPicPr>
        <p:blipFill>
          <a:blip r:embed="rId2"/>
          <a:stretch>
            <a:fillRect/>
          </a:stretch>
        </p:blipFill>
        <p:spPr>
          <a:xfrm>
            <a:off x="260928" y="316399"/>
            <a:ext cx="6523121" cy="52480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D9E9C757-D719-928C-D6F4-1C31B6257436}"/>
              </a:ext>
            </a:extLst>
          </p:cNvPr>
          <p:cNvSpPr txBox="1"/>
          <p:nvPr/>
        </p:nvSpPr>
        <p:spPr>
          <a:xfrm>
            <a:off x="7107514" y="896115"/>
            <a:ext cx="4823558" cy="3046988"/>
          </a:xfrm>
          <a:prstGeom prst="rect">
            <a:avLst/>
          </a:prstGeom>
          <a:solidFill>
            <a:schemeClr val="accent2">
              <a:lumMod val="20000"/>
              <a:lumOff val="80000"/>
            </a:schemeClr>
          </a:solidFill>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Thượng</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Nơi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hòa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tốt</a:t>
            </a:r>
            <a:r>
              <a:rPr lang="en-US" sz="3200" b="1" dirty="0">
                <a:latin typeface="Times New Roman" panose="02020603050405020304" pitchFamily="18" charset="0"/>
                <a:cs typeface="Times New Roman" panose="02020603050405020304" pitchFamily="18" charset="0"/>
              </a:rPr>
              <a:t>.</a:t>
            </a:r>
          </a:p>
          <a:p>
            <a:pPr algn="just"/>
            <a:r>
              <a:rPr lang="en-US" sz="3200" b="1" dirty="0" err="1">
                <a:latin typeface="Times New Roman" panose="02020603050405020304" pitchFamily="18" charset="0"/>
                <a:cs typeface="Times New Roman" panose="02020603050405020304" pitchFamily="18" charset="0"/>
              </a:rPr>
              <a:t>Cửa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p>
          <a:p>
            <a:pPr algn="ctr"/>
            <a:r>
              <a:rPr lang="en-US" sz="3200" b="1" dirty="0">
                <a:latin typeface="Times New Roman" panose="02020603050405020304" pitchFamily="18" charset="0"/>
                <a:cs typeface="Times New Roman" panose="02020603050405020304" pitchFamily="18" charset="0"/>
              </a:rPr>
              <a:t>“Nam </a:t>
            </a:r>
            <a:r>
              <a:rPr lang="en-US" sz="3200" b="1" dirty="0" err="1">
                <a:latin typeface="Times New Roman" panose="02020603050405020304" pitchFamily="18" charset="0"/>
                <a:cs typeface="Times New Roman" panose="02020603050405020304" pitchFamily="18" charset="0"/>
              </a:rPr>
              <a:t>Việt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a:t>
            </a:r>
          </a:p>
        </p:txBody>
      </p:sp>
      <p:pic>
        <p:nvPicPr>
          <p:cNvPr id="9" name="图片 8">
            <a:extLst>
              <a:ext uri="{FF2B5EF4-FFF2-40B4-BE49-F238E27FC236}">
                <a16:creationId xmlns:a16="http://schemas.microsoft.com/office/drawing/2014/main" id="{20AD6207-DA74-8949-8209-F0807E7B0D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449170"/>
            <a:ext cx="2509024" cy="1408830"/>
          </a:xfrm>
          <a:prstGeom prst="rect">
            <a:avLst/>
          </a:prstGeom>
        </p:spPr>
      </p:pic>
    </p:spTree>
    <p:extLst>
      <p:ext uri="{BB962C8B-B14F-4D97-AF65-F5344CB8AC3E}">
        <p14:creationId xmlns:p14="http://schemas.microsoft.com/office/powerpoint/2010/main" val="84846477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19</TotalTime>
  <Words>623</Words>
  <Application>Microsoft Office PowerPoint</Application>
  <PresentationFormat>Widescreen</PresentationFormat>
  <Paragraphs>58</Paragraphs>
  <Slides>15</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Cambria</vt:lpstr>
      <vt:lpstr>Corbel</vt:lpstr>
      <vt:lpstr>Open Sans Light</vt:lpstr>
      <vt:lpstr>Times New Roman</vt:lpstr>
      <vt:lpstr>Verdana</vt:lpstr>
      <vt:lpstr>Vogue-ExtraBold</vt:lpstr>
      <vt:lpstr>字魂189号-星岩乐黑体</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2024-10-30T16:26:40Z</dcterms:created>
  <dcterms:modified xsi:type="dcterms:W3CDTF">2024-10-30T16:46:34Z</dcterms:modified>
</cp:coreProperties>
</file>