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97" r:id="rId2"/>
    <p:sldId id="295" r:id="rId3"/>
    <p:sldId id="263" r:id="rId4"/>
    <p:sldId id="262" r:id="rId5"/>
    <p:sldId id="293" r:id="rId6"/>
    <p:sldId id="280" r:id="rId7"/>
    <p:sldId id="265" r:id="rId8"/>
    <p:sldId id="259" r:id="rId9"/>
    <p:sldId id="271" r:id="rId10"/>
    <p:sldId id="300" r:id="rId11"/>
    <p:sldId id="289" r:id="rId12"/>
    <p:sldId id="290" r:id="rId13"/>
    <p:sldId id="281" r:id="rId14"/>
    <p:sldId id="282" r:id="rId15"/>
    <p:sldId id="283" r:id="rId16"/>
    <p:sldId id="294" r:id="rId17"/>
    <p:sldId id="267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FE6"/>
    <a:srgbClr val="00FACA"/>
    <a:srgbClr val="00FFCC"/>
    <a:srgbClr val="009999"/>
    <a:srgbClr val="00FECE"/>
    <a:srgbClr val="A9E0F9"/>
    <a:srgbClr val="D6F4FE"/>
    <a:srgbClr val="F48072"/>
    <a:srgbClr val="F37E71"/>
    <a:srgbClr val="F47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26" autoAdjust="0"/>
  </p:normalViewPr>
  <p:slideViewPr>
    <p:cSldViewPr snapToGrid="0">
      <p:cViewPr varScale="1">
        <p:scale>
          <a:sx n="99" d="100"/>
          <a:sy n="99" d="100"/>
        </p:scale>
        <p:origin x="365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44488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8DBFC-8B86-420E-882A-8F8831534155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47BA0-934F-4A70-A1C7-354E485C4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034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0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Pla019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5600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1295400" y="2971800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>
              <a:latin typeface=".VnAristote" pitchFamily="34" charset="0"/>
            </a:endParaRPr>
          </a:p>
        </p:txBody>
      </p:sp>
      <p:sp>
        <p:nvSpPr>
          <p:cNvPr id="54280" name="WordArt 5"/>
          <p:cNvSpPr>
            <a:spLocks noChangeArrowheads="1" noChangeShapeType="1" noTextEdit="1"/>
          </p:cNvSpPr>
          <p:nvPr/>
        </p:nvSpPr>
        <p:spPr bwMode="auto">
          <a:xfrm>
            <a:off x="1714500" y="2743200"/>
            <a:ext cx="5981700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en-US" sz="36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61999" y="3801667"/>
            <a:ext cx="740429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vi-VN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Thị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vi-V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Khuyên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080739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à nâu và vịt xám- Tiếng Việt 1- Bài 35- Bộ sách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6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76" y="1114111"/>
            <a:ext cx="2871005" cy="1900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8259" y="917517"/>
            <a:ext cx="3136083" cy="2097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415" y="3015094"/>
            <a:ext cx="3232147" cy="2098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0140" y="3015094"/>
            <a:ext cx="2919774" cy="2042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1358" y="351325"/>
            <a:ext cx="4440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Ga</a:t>
            </a:r>
            <a:r>
              <a:rPr lang="en-US" sz="2800" dirty="0">
                <a:latin typeface="UTM Avo" pitchFamily="18" charset="0"/>
              </a:rPr>
              <a:t>̀ </a:t>
            </a:r>
            <a:r>
              <a:rPr lang="en-US" sz="2800" dirty="0" err="1">
                <a:latin typeface="UTM Avo" pitchFamily="18" charset="0"/>
              </a:rPr>
              <a:t>nâu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va</a:t>
            </a:r>
            <a:r>
              <a:rPr lang="en-US" sz="2800" dirty="0">
                <a:latin typeface="UTM Avo" pitchFamily="18" charset="0"/>
              </a:rPr>
              <a:t>̀ </a:t>
            </a:r>
            <a:r>
              <a:rPr lang="en-US" sz="2800" dirty="0" err="1">
                <a:latin typeface="UTM Avo" pitchFamily="18" charset="0"/>
              </a:rPr>
              <a:t>vịt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xám</a:t>
            </a:r>
            <a:endParaRPr lang="en-US" sz="2800" dirty="0">
              <a:latin typeface="UTM Avo" pitchFamily="18" charset="0"/>
            </a:endParaRPr>
          </a:p>
        </p:txBody>
      </p:sp>
      <p:pic>
        <p:nvPicPr>
          <p:cNvPr id="5" name="Gà nâu và vịt xá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932" y="4269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37935" y="246720"/>
            <a:ext cx="5517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Hằng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vịt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xám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làm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̀?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922" y="746902"/>
            <a:ext cx="6640068" cy="43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5602" y="273434"/>
            <a:ext cx="7728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Chuyện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xảy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khiến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̉ sang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848" y="717817"/>
            <a:ext cx="6858142" cy="43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6" y="826379"/>
            <a:ext cx="1390405" cy="40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4894" y="117258"/>
            <a:ext cx="412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Vịt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làm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giúp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̀?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391" y="826379"/>
            <a:ext cx="6741042" cy="40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858" y="148414"/>
            <a:ext cx="5968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vịt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vất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̉,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làm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giúp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vịt</a:t>
            </a:r>
            <a:r>
              <a:rPr lang="en-US" sz="28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91" y="712747"/>
            <a:ext cx="6640299" cy="44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78"/>
            <a:ext cx="1390405" cy="40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19" y="717553"/>
            <a:ext cx="3282892" cy="2297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555" y="547432"/>
            <a:ext cx="3136083" cy="2372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019" y="3057341"/>
            <a:ext cx="3359888" cy="2028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864" y="3015094"/>
            <a:ext cx="2919774" cy="2042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1200" y="209969"/>
            <a:ext cx="2948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 Avo" pitchFamily="18" charset="0"/>
              </a:rPr>
              <a:t>Ga</a:t>
            </a:r>
            <a:r>
              <a:rPr lang="en-US" sz="2400" dirty="0">
                <a:latin typeface="UTM Avo" pitchFamily="18" charset="0"/>
              </a:rPr>
              <a:t>̀ </a:t>
            </a:r>
            <a:r>
              <a:rPr lang="en-US" sz="2400" dirty="0" err="1">
                <a:latin typeface="UTM Avo" pitchFamily="18" charset="0"/>
              </a:rPr>
              <a:t>nâu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va</a:t>
            </a:r>
            <a:r>
              <a:rPr lang="en-US" sz="2400" dirty="0">
                <a:latin typeface="UTM Avo" pitchFamily="18" charset="0"/>
              </a:rPr>
              <a:t>̀ </a:t>
            </a:r>
            <a:r>
              <a:rPr lang="en-US" sz="2400" dirty="0" err="1">
                <a:latin typeface="UTM Avo" pitchFamily="18" charset="0"/>
              </a:rPr>
              <a:t>vịt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xám</a:t>
            </a:r>
            <a:endParaRPr lang="en-US" sz="24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6579C932-E93C-4D1D-ACE2-8A328A062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19C6E38C-9377-4DD2-B1D9-F2DEF0C0A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6020" name="Picture 4" descr="bfnb">
            <a:extLst>
              <a:ext uri="{FF2B5EF4-FFF2-40B4-BE49-F238E27FC236}">
                <a16:creationId xmlns:a16="http://schemas.microsoft.com/office/drawing/2014/main" id="{8B0363BB-CC22-424B-9E9B-EA0E3F6D6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574"/>
            <a:ext cx="7886700" cy="513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8">
            <a:extLst>
              <a:ext uri="{FF2B5EF4-FFF2-40B4-BE49-F238E27FC236}">
                <a16:creationId xmlns:a16="http://schemas.microsoft.com/office/drawing/2014/main" id="{5FDF8251-EE5E-438E-9A84-22CF3818B2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7" y="40005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6" descr="8">
            <a:extLst>
              <a:ext uri="{FF2B5EF4-FFF2-40B4-BE49-F238E27FC236}">
                <a16:creationId xmlns:a16="http://schemas.microsoft.com/office/drawing/2014/main" id="{AB22847B-37C9-4512-8430-9F60999E15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7" y="40005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WordArt 7">
            <a:extLst>
              <a:ext uri="{FF2B5EF4-FFF2-40B4-BE49-F238E27FC236}">
                <a16:creationId xmlns:a16="http://schemas.microsoft.com/office/drawing/2014/main" id="{72EA2B49-4225-49FA-9BA3-A67FE36F5851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5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CHÀO TẠM BIỆT CÁC EM HỌC SINH</a:t>
            </a:r>
          </a:p>
        </p:txBody>
      </p:sp>
      <p:sp>
        <p:nvSpPr>
          <p:cNvPr id="86024" name="WordArt 8">
            <a:extLst>
              <a:ext uri="{FF2B5EF4-FFF2-40B4-BE49-F238E27FC236}">
                <a16:creationId xmlns:a16="http://schemas.microsoft.com/office/drawing/2014/main" id="{32C741EE-A098-4BC4-A1A2-3C60C94A46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94338">
            <a:off x="6779420" y="4171951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 pitchFamily="2" charset="0"/>
              </a:rPr>
              <a:t>The end</a:t>
            </a:r>
          </a:p>
        </p:txBody>
      </p:sp>
      <p:pic>
        <p:nvPicPr>
          <p:cNvPr id="86025" name="Picture 9" descr="8">
            <a:extLst>
              <a:ext uri="{FF2B5EF4-FFF2-40B4-BE49-F238E27FC236}">
                <a16:creationId xmlns:a16="http://schemas.microsoft.com/office/drawing/2014/main" id="{6A9554F1-ABDC-42E0-9C82-1949DEDB1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600451"/>
            <a:ext cx="1485900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6" name="Picture 10" descr="DSTARS-P">
            <a:extLst>
              <a:ext uri="{FF2B5EF4-FFF2-40B4-BE49-F238E27FC236}">
                <a16:creationId xmlns:a16="http://schemas.microsoft.com/office/drawing/2014/main" id="{51B8D054-B70A-4028-B9B4-7F40018515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485900"/>
            <a:ext cx="9858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Picture 11" descr="DSTARS-P">
            <a:extLst>
              <a:ext uri="{FF2B5EF4-FFF2-40B4-BE49-F238E27FC236}">
                <a16:creationId xmlns:a16="http://schemas.microsoft.com/office/drawing/2014/main" id="{EF612D13-4F51-4691-AB88-85FDF852AD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914400"/>
            <a:ext cx="9858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8" name="Picture 12" descr="DSTARS-P">
            <a:extLst>
              <a:ext uri="{FF2B5EF4-FFF2-40B4-BE49-F238E27FC236}">
                <a16:creationId xmlns:a16="http://schemas.microsoft.com/office/drawing/2014/main" id="{3213F375-ED7E-451F-9E46-2A593C19C8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2" y="2400300"/>
            <a:ext cx="9858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9" name="Picture 13" descr="DSTARS-P">
            <a:extLst>
              <a:ext uri="{FF2B5EF4-FFF2-40B4-BE49-F238E27FC236}">
                <a16:creationId xmlns:a16="http://schemas.microsoft.com/office/drawing/2014/main" id="{F21DF89D-22CB-48C1-9ED2-781A08331E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86051"/>
            <a:ext cx="1771650" cy="156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0" name="Picture 14" descr="DSTARS-P">
            <a:extLst>
              <a:ext uri="{FF2B5EF4-FFF2-40B4-BE49-F238E27FC236}">
                <a16:creationId xmlns:a16="http://schemas.microsoft.com/office/drawing/2014/main" id="{554D9357-04AA-4F5D-8B11-D8E4FCCF51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57200"/>
            <a:ext cx="6858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1" name="Picture 15" descr="gman02">
            <a:extLst>
              <a:ext uri="{FF2B5EF4-FFF2-40B4-BE49-F238E27FC236}">
                <a16:creationId xmlns:a16="http://schemas.microsoft.com/office/drawing/2014/main" id="{CC25EEDE-260C-4274-891E-FD0D592D84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3200400"/>
            <a:ext cx="571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2" name="Picture 16" descr="gman08">
            <a:extLst>
              <a:ext uri="{FF2B5EF4-FFF2-40B4-BE49-F238E27FC236}">
                <a16:creationId xmlns:a16="http://schemas.microsoft.com/office/drawing/2014/main" id="{2A17E12E-FF53-42D3-9850-E6C4C9DFF1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914650"/>
            <a:ext cx="914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093"/>
            <a:ext cx="9243237" cy="53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27529" y="2417861"/>
            <a:ext cx="7380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rgbClr val="7030A0"/>
                </a:solidFill>
                <a:latin typeface="UTM Avo" pitchFamily="18" charset="0"/>
              </a:rPr>
              <a:t>quả cam    </a:t>
            </a:r>
            <a:r>
              <a:rPr lang="en-US" altLang="en-US" sz="3600" dirty="0" err="1">
                <a:solidFill>
                  <a:srgbClr val="7030A0"/>
                </a:solidFill>
                <a:latin typeface="UTM Avo" pitchFamily="18" charset="0"/>
              </a:rPr>
              <a:t>tăm</a:t>
            </a:r>
            <a:r>
              <a:rPr lang="en-US" altLang="en-US" sz="36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UTM Avo" pitchFamily="18" charset="0"/>
              </a:rPr>
              <a:t>tre</a:t>
            </a:r>
            <a:r>
              <a:rPr lang="en-US" altLang="en-US" sz="3600" dirty="0">
                <a:solidFill>
                  <a:srgbClr val="7030A0"/>
                </a:solidFill>
                <a:latin typeface="UTM Avo" pitchFamily="18" charset="0"/>
              </a:rPr>
              <a:t>     củ </a:t>
            </a:r>
            <a:r>
              <a:rPr lang="en-US" altLang="en-US" sz="3600" dirty="0" err="1">
                <a:solidFill>
                  <a:srgbClr val="7030A0"/>
                </a:solidFill>
                <a:latin typeface="UTM Avo" pitchFamily="18" charset="0"/>
              </a:rPr>
              <a:t>sâm</a:t>
            </a:r>
            <a:r>
              <a:rPr lang="en-US" altLang="en-US" sz="3600" dirty="0">
                <a:solidFill>
                  <a:srgbClr val="7030A0"/>
                </a:solidFill>
                <a:latin typeface="UTM Avo" pitchFamily="18" charset="0"/>
              </a:rPr>
              <a:t>     </a:t>
            </a:r>
            <a:r>
              <a:rPr lang="en-US" altLang="en-US" sz="3600" dirty="0" err="1">
                <a:solidFill>
                  <a:srgbClr val="7030A0"/>
                </a:solidFill>
                <a:latin typeface="UTM Avo" pitchFamily="18" charset="0"/>
              </a:rPr>
              <a:t>xe</a:t>
            </a:r>
            <a:r>
              <a:rPr lang="en-US" altLang="en-US" sz="3600" dirty="0">
                <a:solidFill>
                  <a:srgbClr val="7030A0"/>
                </a:solidFill>
                <a:latin typeface="UTM Avo" pitchFamily="18" charset="0"/>
              </a:rPr>
              <a:t> lam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5063" y="1914473"/>
            <a:ext cx="2154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vi-VN" alt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4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UTM Avo" pitchFamily="18" charset="0"/>
                <a:cs typeface="Times New Roman" pitchFamily="18" charset="0"/>
              </a:rPr>
              <a:t>Khởi</a:t>
            </a:r>
            <a:r>
              <a:rPr lang="en-US" altLang="en-US" sz="24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UTM Avo" pitchFamily="18" charset="0"/>
                <a:cs typeface="Times New Roman" pitchFamily="18" charset="0"/>
              </a:rPr>
              <a:t>động</a:t>
            </a:r>
            <a:r>
              <a:rPr lang="en-US" altLang="en-US" sz="2400" b="1" dirty="0">
                <a:latin typeface="UTM Avo" pitchFamily="18" charset="0"/>
                <a:cs typeface="Times New Roman" pitchFamily="18" charset="0"/>
              </a:rPr>
              <a:t> </a:t>
            </a:r>
            <a:endParaRPr lang="en-US" altLang="en-US" sz="24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7529" y="3085189"/>
            <a:ext cx="68035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UTM Avo" pitchFamily="18" charset="0"/>
              </a:rPr>
              <a:t>   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Mùa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 hè,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ve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râm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 ran,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sen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nơ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̉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thắm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. Lũ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tre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̉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nô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đùa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trên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thảm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 cỏ </a:t>
            </a:r>
            <a:r>
              <a:rPr lang="en-US" altLang="en-US" sz="3600" dirty="0" err="1">
                <a:solidFill>
                  <a:srgbClr val="FF0000"/>
                </a:solidFill>
                <a:latin typeface="UTM Avo" pitchFamily="18" charset="0"/>
              </a:rPr>
              <a:t>ven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vi-VN" altLang="en-US" sz="3600" dirty="0" err="1">
                <a:solidFill>
                  <a:srgbClr val="FF0000"/>
                </a:solidFill>
                <a:latin typeface="UTM Avo" pitchFamily="18" charset="0"/>
              </a:rPr>
              <a:t>hồ</a:t>
            </a:r>
            <a:r>
              <a:rPr lang="en-US" altLang="en-US" sz="3600" dirty="0">
                <a:solidFill>
                  <a:srgbClr val="FF0000"/>
                </a:solidFill>
                <a:latin typeface="UTM Avo" pitchFamily="18" charset="0"/>
              </a:rPr>
              <a:t>̀.</a:t>
            </a:r>
          </a:p>
        </p:txBody>
      </p:sp>
    </p:spTree>
    <p:extLst>
      <p:ext uri="{BB962C8B-B14F-4D97-AF65-F5344CB8AC3E}">
        <p14:creationId xmlns:p14="http://schemas.microsoft.com/office/powerpoint/2010/main" val="399840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9" y="1513312"/>
            <a:ext cx="3885955" cy="20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7621" y="3741017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99" y="1781209"/>
            <a:ext cx="4013641" cy="2257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22" y="210476"/>
            <a:ext cx="2161580" cy="47977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55615" y="2381346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itchFamily="18" charset="0"/>
              </a:rPr>
              <a:t>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8817" y="2856363"/>
            <a:ext cx="64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ăn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5614" y="2866952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ăm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2882" y="3454837"/>
            <a:ext cx="64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ân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0254" y="3445275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âm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9477" y="845287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itchFamily="18" charset="0"/>
              </a:rPr>
              <a:t>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5500" y="1409603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ôn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5501" y="2037340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ơn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0566" y="2648435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itchFamily="18" charset="0"/>
              </a:rPr>
              <a:t>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0566" y="3241378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ên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8895" y="380323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itchFamily="18" charset="0"/>
              </a:rPr>
              <a:t>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5958" y="4403175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itchFamily="18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8" y="-150959"/>
            <a:ext cx="7866025" cy="50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4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4" y="576278"/>
            <a:ext cx="1107798" cy="576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2158"/>
            <a:ext cx="9143999" cy="250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1" y="1688123"/>
            <a:ext cx="4674180" cy="13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14645" y="2072265"/>
            <a:ext cx="3972999" cy="89792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4AFE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Sen </a:t>
            </a:r>
            <a:r>
              <a:rPr lang="en-US" sz="3600" dirty="0" err="1">
                <a:solidFill>
                  <a:srgbClr val="14AFE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3600" dirty="0">
                <a:solidFill>
                  <a:srgbClr val="14AFE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600" dirty="0" err="1">
                <a:solidFill>
                  <a:srgbClr val="14AFE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thắm</a:t>
            </a:r>
            <a:r>
              <a:rPr lang="en-US" sz="3600" dirty="0">
                <a:solidFill>
                  <a:srgbClr val="14AFE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14AFE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dirty="0">
                <a:solidFill>
                  <a:srgbClr val="14AFE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5" y="635116"/>
            <a:ext cx="1527541" cy="445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79" y="1372425"/>
            <a:ext cx="4286373" cy="1251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65DCE-FA95-4E11-97C3-7F04CD7BB9E8}"/>
              </a:ext>
            </a:extLst>
          </p:cNvPr>
          <p:cNvSpPr txBox="1"/>
          <p:nvPr/>
        </p:nvSpPr>
        <p:spPr>
          <a:xfrm>
            <a:off x="2032782" y="2571750"/>
            <a:ext cx="6224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Gà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nâu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và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vịt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xám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196</Words>
  <Application>Microsoft Office PowerPoint</Application>
  <PresentationFormat>Trình chiếu Trên màn hình (16:9)</PresentationFormat>
  <Paragraphs>44</Paragraphs>
  <Slides>17</Slides>
  <Notes>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.VnAristote</vt:lpstr>
      <vt:lpstr>UTM Avo</vt:lpstr>
      <vt:lpstr>VNI-Brush</vt:lpstr>
      <vt:lpstr>Arial</vt:lpstr>
      <vt:lpstr>Lato</vt:lpstr>
      <vt:lpstr>Quicksand Medium</vt:lpstr>
      <vt:lpstr>Times New Roman</vt:lpstr>
      <vt:lpstr>Verdana</vt:lpstr>
      <vt:lpstr>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captthai84@outlook.com</cp:lastModifiedBy>
  <cp:revision>332</cp:revision>
  <dcterms:modified xsi:type="dcterms:W3CDTF">2024-11-01T01:46:10Z</dcterms:modified>
</cp:coreProperties>
</file>