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2" r:id="rId2"/>
    <p:sldId id="260" r:id="rId3"/>
    <p:sldId id="294" r:id="rId4"/>
    <p:sldId id="329" r:id="rId5"/>
    <p:sldId id="330" r:id="rId6"/>
    <p:sldId id="331" r:id="rId7"/>
    <p:sldId id="333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A250B-5C6B-454A-8242-7B7E3BA4C62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31E2A-BC11-4D55-9646-2A650159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8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8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2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GIF"/><Relationship Id="rId18" Type="http://schemas.openxmlformats.org/officeDocument/2006/relationships/image" Target="../media/image20.png"/><Relationship Id="rId26" Type="http://schemas.openxmlformats.org/officeDocument/2006/relationships/image" Target="../media/image25.png"/><Relationship Id="rId3" Type="http://schemas.openxmlformats.org/officeDocument/2006/relationships/image" Target="../media/image11.GIF"/><Relationship Id="rId21" Type="http://schemas.openxmlformats.org/officeDocument/2006/relationships/image" Target="../media/image22.GIF"/><Relationship Id="rId34" Type="http://schemas.microsoft.com/office/2007/relationships/hdphoto" Target="../media/hdphoto15.wdp"/><Relationship Id="rId7" Type="http://schemas.microsoft.com/office/2007/relationships/hdphoto" Target="../media/hdphoto4.wdp"/><Relationship Id="rId12" Type="http://schemas.openxmlformats.org/officeDocument/2006/relationships/image" Target="../media/image16.GIF"/><Relationship Id="rId17" Type="http://schemas.microsoft.com/office/2007/relationships/hdphoto" Target="../media/hdphoto8.wdp"/><Relationship Id="rId25" Type="http://schemas.microsoft.com/office/2007/relationships/hdphoto" Target="../media/hdphoto11.wdp"/><Relationship Id="rId3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microsoft.com/office/2007/relationships/hdphoto" Target="../media/hdphoto9.wdp"/><Relationship Id="rId29" Type="http://schemas.microsoft.com/office/2007/relationships/hdphoto" Target="../media/hdphoto13.wdp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11" Type="http://schemas.microsoft.com/office/2007/relationships/hdphoto" Target="../media/hdphoto6.wdp"/><Relationship Id="rId24" Type="http://schemas.openxmlformats.org/officeDocument/2006/relationships/image" Target="../media/image24.png"/><Relationship Id="rId32" Type="http://schemas.openxmlformats.org/officeDocument/2006/relationships/image" Target="../media/image28.GIF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microsoft.com/office/2007/relationships/hdphoto" Target="../media/hdphoto10.wdp"/><Relationship Id="rId28" Type="http://schemas.openxmlformats.org/officeDocument/2006/relationships/image" Target="../media/image26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31" Type="http://schemas.microsoft.com/office/2007/relationships/hdphoto" Target="../media/hdphoto14.wdp"/><Relationship Id="rId4" Type="http://schemas.openxmlformats.org/officeDocument/2006/relationships/image" Target="../media/image12.png"/><Relationship Id="rId9" Type="http://schemas.microsoft.com/office/2007/relationships/hdphoto" Target="../media/hdphoto5.wdp"/><Relationship Id="rId14" Type="http://schemas.openxmlformats.org/officeDocument/2006/relationships/image" Target="../media/image18.png"/><Relationship Id="rId22" Type="http://schemas.openxmlformats.org/officeDocument/2006/relationships/image" Target="../media/image23.png"/><Relationship Id="rId27" Type="http://schemas.microsoft.com/office/2007/relationships/hdphoto" Target="../media/hdphoto12.wdp"/><Relationship Id="rId30" Type="http://schemas.openxmlformats.org/officeDocument/2006/relationships/image" Target="../media/image27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17565" y="1312863"/>
            <a:ext cx="11982994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 panose="020B7200000000000000" pitchFamily="34" charset="0"/>
              </a:rPr>
              <a:t>c¸c thÇy c« gi¸o vÒ dù giê </a:t>
            </a:r>
            <a:endParaRPr lang="en-US" sz="3600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.VnVogueH" panose="020B7200000000000000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09800" y="528025"/>
            <a:ext cx="76962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NhiÖt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liÖt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chµo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mõng</a:t>
            </a:r>
            <a:endParaRPr lang="en-US" sz="5400" b="1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cs typeface="Arial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304763" y="2913815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Lớp</a:t>
            </a:r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2</a:t>
            </a:r>
            <a:r>
              <a:rPr lang="vi-VN" sz="3600" kern="1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E</a:t>
            </a:r>
            <a:endParaRPr lang="en-US" sz="36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CC33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42563" y="3599615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r>
              <a:rPr lang="en-US" alt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viªn</a:t>
            </a:r>
            <a:r>
              <a:rPr lang="en-US" alt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endParaRPr lang="en-US" alt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24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0072" y="1920737"/>
            <a:ext cx="6971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LUYỆN TẬP CHUNG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=""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=""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="" xmlns:a16="http://schemas.microsoft.com/office/drawing/2014/main" id="{DB1807C5-1F89-4899-9968-61491C473108}"/>
              </a:ext>
            </a:extLst>
          </p:cNvPr>
          <p:cNvGrpSpPr/>
          <p:nvPr/>
        </p:nvGrpSpPr>
        <p:grpSpPr>
          <a:xfrm>
            <a:off x="1215949" y="1297202"/>
            <a:ext cx="8707157" cy="2554359"/>
            <a:chOff x="1215949" y="1297202"/>
            <a:chExt cx="8707157" cy="2554359"/>
          </a:xfrm>
        </p:grpSpPr>
        <p:sp>
          <p:nvSpPr>
            <p:cNvPr id="194" name="TextBox 193">
              <a:extLst>
                <a:ext uri="{FF2B5EF4-FFF2-40B4-BE49-F238E27FC236}">
                  <a16:creationId xmlns="" xmlns:a16="http://schemas.microsoft.com/office/drawing/2014/main" id="{049A3C40-E050-41D4-8F8D-20578C87EE88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a)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="" xmlns:a16="http://schemas.microsoft.com/office/drawing/2014/main" id="{F0A9732A-2EE2-4008-AC16-BA0758352401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="" xmlns:a16="http://schemas.microsoft.com/office/drawing/2014/main" id="{75188900-84AD-4315-B613-F4C45F840444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="" xmlns:a16="http://schemas.microsoft.com/office/drawing/2014/main" id="{0C1900F9-15A2-4288-A36C-AC471CA189B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="" xmlns:a16="http://schemas.microsoft.com/office/drawing/2014/main" id="{3EA86C71-49E6-4F1C-90F4-023BB502D17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+ 6</a:t>
                  </a: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="" xmlns:a16="http://schemas.microsoft.com/office/drawing/2014/main" id="{DFFD6A3F-241B-48FE-AC46-08BB387B5D59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D86DD310-6201-4590-BD7A-8ADD601E2AF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="" xmlns:a16="http://schemas.microsoft.com/office/drawing/2014/main" id="{89C28252-C440-42ED-842F-68244B9F213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+ 7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="" xmlns:a16="http://schemas.microsoft.com/office/drawing/2014/main" id="{E42EC918-D8E6-4B13-8944-E7655595CF79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BA83882A-FC3B-4165-8EF1-CF3F8BAA549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="" xmlns:a16="http://schemas.microsoft.com/office/drawing/2014/main" id="{122BDEEC-A52D-45AA-BCB1-F16024F2CB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+ 4</a:t>
                  </a:r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="" xmlns:a16="http://schemas.microsoft.com/office/drawing/2014/main" id="{DFC340A6-AD36-4EAB-B3C4-30C05F9046AC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3C8A6D95-177F-4279-B258-64B97417484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="" xmlns:a16="http://schemas.microsoft.com/office/drawing/2014/main" id="{FF4B57C0-2DDA-4207-A7DD-1CCC0BCE91FF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+ 7</a:t>
                  </a: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="" xmlns:a16="http://schemas.microsoft.com/office/drawing/2014/main" id="{C51BA9C6-3934-42C2-B729-71EBE5773A24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F8BEF09A-016B-4274-9AE7-3A2B4ACEF39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="" xmlns:a16="http://schemas.microsoft.com/office/drawing/2014/main" id="{CBB620CA-385A-4BED-9CD5-B107C296B943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 + 8</a:t>
                  </a: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="" xmlns:a16="http://schemas.microsoft.com/office/drawing/2014/main" id="{63487F29-3964-4C4D-B92D-0425CC24BC58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="" xmlns:a16="http://schemas.microsoft.com/office/drawing/2014/main" id="{3DBF8B4A-6CB2-44CE-881A-FCB92F35BD7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="" xmlns:a16="http://schemas.microsoft.com/office/drawing/2014/main" id="{1476D41E-F2F4-4C42-A005-397E7E65C2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+ 8</a:t>
                  </a:r>
                </a:p>
              </p:txBody>
            </p:sp>
          </p:grpSp>
        </p:grpSp>
      </p:grpSp>
      <p:grpSp>
        <p:nvGrpSpPr>
          <p:cNvPr id="200" name="Group 199">
            <a:extLst>
              <a:ext uri="{FF2B5EF4-FFF2-40B4-BE49-F238E27FC236}">
                <a16:creationId xmlns="" xmlns:a16="http://schemas.microsoft.com/office/drawing/2014/main" id="{5EEC1BDB-1994-47D8-BF48-A4FA76B69F77}"/>
              </a:ext>
            </a:extLst>
          </p:cNvPr>
          <p:cNvGrpSpPr/>
          <p:nvPr/>
        </p:nvGrpSpPr>
        <p:grpSpPr>
          <a:xfrm>
            <a:off x="1215947" y="2073799"/>
            <a:ext cx="2105891" cy="685800"/>
            <a:chOff x="1508520" y="4738254"/>
            <a:chExt cx="2105891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="" xmlns:a16="http://schemas.microsoft.com/office/drawing/2014/main" id="{4E7ED333-B6BB-405E-BF10-C264EF8705B0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266832AE-9196-499C-92C3-0E83BDB0BDB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+ 6 = 14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="" xmlns:a16="http://schemas.microsoft.com/office/drawing/2014/main" id="{59594CB4-1061-482A-8159-564F6B7B13FA}"/>
              </a:ext>
            </a:extLst>
          </p:cNvPr>
          <p:cNvGrpSpPr/>
          <p:nvPr/>
        </p:nvGrpSpPr>
        <p:grpSpPr>
          <a:xfrm>
            <a:off x="4263949" y="206068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24" name="Rectangle: Rounded Corners 223">
              <a:extLst>
                <a:ext uri="{FF2B5EF4-FFF2-40B4-BE49-F238E27FC236}">
                  <a16:creationId xmlns="" xmlns:a16="http://schemas.microsoft.com/office/drawing/2014/main" id="{1A48B04B-2D7F-44DE-A87D-4A14B9DD158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="" xmlns:a16="http://schemas.microsoft.com/office/drawing/2014/main" id="{BDA8316A-427F-4F5F-9C2D-268C13AAAB3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+ 4 = 13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="" xmlns:a16="http://schemas.microsoft.com/office/drawing/2014/main" id="{6882BF6B-1B86-47DD-8742-2473E624AF16}"/>
              </a:ext>
            </a:extLst>
          </p:cNvPr>
          <p:cNvGrpSpPr/>
          <p:nvPr/>
        </p:nvGrpSpPr>
        <p:grpSpPr>
          <a:xfrm>
            <a:off x="7242674" y="2073799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7" name="Rectangle: Rounded Corners 226">
              <a:extLst>
                <a:ext uri="{FF2B5EF4-FFF2-40B4-BE49-F238E27FC236}">
                  <a16:creationId xmlns="" xmlns:a16="http://schemas.microsoft.com/office/drawing/2014/main" id="{63F55CF2-AF40-4727-BAD0-9274A717620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="" xmlns:a16="http://schemas.microsoft.com/office/drawing/2014/main" id="{2D85390B-94CC-4AA3-8137-5EC516C7736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+ 8 = 15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="" xmlns:a16="http://schemas.microsoft.com/office/drawing/2014/main" id="{16ADA33C-D7D9-4E9C-A576-645F64603932}"/>
              </a:ext>
            </a:extLst>
          </p:cNvPr>
          <p:cNvGrpSpPr/>
          <p:nvPr/>
        </p:nvGrpSpPr>
        <p:grpSpPr>
          <a:xfrm>
            <a:off x="2268893" y="3146462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0" name="Rectangle: Rounded Corners 229">
              <a:extLst>
                <a:ext uri="{FF2B5EF4-FFF2-40B4-BE49-F238E27FC236}">
                  <a16:creationId xmlns="" xmlns:a16="http://schemas.microsoft.com/office/drawing/2014/main" id="{0F2F84ED-E4F5-4F82-9520-9F0D16890A4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="" xmlns:a16="http://schemas.microsoft.com/office/drawing/2014/main" id="{877DBE40-7CBE-47CD-8D8C-BD2908B1C78D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 + 7 = 12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="" xmlns:a16="http://schemas.microsoft.com/office/drawing/2014/main" id="{B9C7EC52-0C8B-4191-8B61-8C96D6D8F2DE}"/>
              </a:ext>
            </a:extLst>
          </p:cNvPr>
          <p:cNvGrpSpPr/>
          <p:nvPr/>
        </p:nvGrpSpPr>
        <p:grpSpPr>
          <a:xfrm>
            <a:off x="5043052" y="3146462"/>
            <a:ext cx="2105891" cy="685800"/>
            <a:chOff x="1508520" y="4738254"/>
            <a:chExt cx="2105891" cy="685800"/>
          </a:xfrm>
        </p:grpSpPr>
        <p:sp>
          <p:nvSpPr>
            <p:cNvPr id="233" name="Rectangle: Rounded Corners 232">
              <a:extLst>
                <a:ext uri="{FF2B5EF4-FFF2-40B4-BE49-F238E27FC236}">
                  <a16:creationId xmlns="" xmlns:a16="http://schemas.microsoft.com/office/drawing/2014/main" id="{654C5745-1F06-43B1-858F-76345454FB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="" xmlns:a16="http://schemas.microsoft.com/office/drawing/2014/main" id="{FE0FC3C2-6FCC-48F8-85F9-415E5238DF4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 + 8 = 12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="" xmlns:a16="http://schemas.microsoft.com/office/drawing/2014/main" id="{972E00DF-1D22-40F7-86BB-E6FD70169502}"/>
              </a:ext>
            </a:extLst>
          </p:cNvPr>
          <p:cNvGrpSpPr/>
          <p:nvPr/>
        </p:nvGrpSpPr>
        <p:grpSpPr>
          <a:xfrm>
            <a:off x="7817215" y="3165761"/>
            <a:ext cx="2105891" cy="685800"/>
            <a:chOff x="1508520" y="4738254"/>
            <a:chExt cx="2105891" cy="685800"/>
          </a:xfrm>
        </p:grpSpPr>
        <p:sp>
          <p:nvSpPr>
            <p:cNvPr id="236" name="Rectangle: Rounded Corners 235">
              <a:extLst>
                <a:ext uri="{FF2B5EF4-FFF2-40B4-BE49-F238E27FC236}">
                  <a16:creationId xmlns="" xmlns:a16="http://schemas.microsoft.com/office/drawing/2014/main" id="{27DB45C7-2363-4743-B158-02D85127A27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="" xmlns:a16="http://schemas.microsoft.com/office/drawing/2014/main" id="{E763ACF6-23AB-42C9-BA8D-70F634D9A477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+ 7 = 15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="" xmlns:a16="http://schemas.microsoft.com/office/drawing/2014/main" id="{EF292E31-7FF1-4243-A625-B64D6DBF4AD3}"/>
              </a:ext>
            </a:extLst>
          </p:cNvPr>
          <p:cNvGrpSpPr/>
          <p:nvPr/>
        </p:nvGrpSpPr>
        <p:grpSpPr>
          <a:xfrm>
            <a:off x="1590363" y="3776047"/>
            <a:ext cx="8707157" cy="2554359"/>
            <a:chOff x="1215949" y="1297202"/>
            <a:chExt cx="8707157" cy="2554359"/>
          </a:xfrm>
        </p:grpSpPr>
        <p:sp>
          <p:nvSpPr>
            <p:cNvPr id="239" name="TextBox 238">
              <a:extLst>
                <a:ext uri="{FF2B5EF4-FFF2-40B4-BE49-F238E27FC236}">
                  <a16:creationId xmlns="" xmlns:a16="http://schemas.microsoft.com/office/drawing/2014/main" id="{CBFBB571-56A1-467A-89F0-2A9E55858489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b)</a:t>
              </a:r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="" xmlns:a16="http://schemas.microsoft.com/office/drawing/2014/main" id="{8243AF9A-625D-4B4B-A328-9914A033AE47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="" xmlns:a16="http://schemas.microsoft.com/office/drawing/2014/main" id="{8F0B5AEE-4AD2-4595-B8AA-9B2B2405F19B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57" name="Rectangle: Rounded Corners 256">
                  <a:extLst>
                    <a:ext uri="{FF2B5EF4-FFF2-40B4-BE49-F238E27FC236}">
                      <a16:creationId xmlns="" xmlns:a16="http://schemas.microsoft.com/office/drawing/2014/main" id="{C66705D6-4D78-4011-A891-DA5CA1D7AAE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="" xmlns:a16="http://schemas.microsoft.com/office/drawing/2014/main" id="{93F6D76A-F9AC-4F1A-94ED-A1D755262BA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11 – 8 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="" xmlns:a16="http://schemas.microsoft.com/office/drawing/2014/main" id="{EF0834D3-AA35-4681-BF58-C6AF6551F7CB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55" name="Rectangle: Rounded Corners 254">
                  <a:extLst>
                    <a:ext uri="{FF2B5EF4-FFF2-40B4-BE49-F238E27FC236}">
                      <a16:creationId xmlns="" xmlns:a16="http://schemas.microsoft.com/office/drawing/2014/main" id="{D2A5A3AD-D6C8-4878-906E-360A935FFE34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="" xmlns:a16="http://schemas.microsoft.com/office/drawing/2014/main" id="{98E3EBAE-52B4-4C30-8597-9DE5A0B46F0A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14 – 6 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="" xmlns:a16="http://schemas.microsoft.com/office/drawing/2014/main" id="{91346D9F-D26D-49D8-A5A1-430EE9C4A7E7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53" name="Rectangle: Rounded Corners 252">
                  <a:extLst>
                    <a:ext uri="{FF2B5EF4-FFF2-40B4-BE49-F238E27FC236}">
                      <a16:creationId xmlns="" xmlns:a16="http://schemas.microsoft.com/office/drawing/2014/main" id="{A7EDC325-215E-4BBE-B93D-8563D58D0C3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="" xmlns:a16="http://schemas.microsoft.com/office/drawing/2014/main" id="{E22A20FC-8948-4843-85E8-7F3B9CB0E880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13 – 7 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="" xmlns:a16="http://schemas.microsoft.com/office/drawing/2014/main" id="{5EB1877D-0F03-49F9-84A8-8453874C7FFB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1" name="Rectangle: Rounded Corners 250">
                  <a:extLst>
                    <a:ext uri="{FF2B5EF4-FFF2-40B4-BE49-F238E27FC236}">
                      <a16:creationId xmlns="" xmlns:a16="http://schemas.microsoft.com/office/drawing/2014/main" id="{3EAF3958-8C31-4D14-AB94-387DC1949F9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TextBox 251">
                  <a:extLst>
                    <a:ext uri="{FF2B5EF4-FFF2-40B4-BE49-F238E27FC236}">
                      <a16:creationId xmlns="" xmlns:a16="http://schemas.microsoft.com/office/drawing/2014/main" id="{CB9DA859-B807-4240-93D3-DAD530F119BF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16 – 8 </a:t>
                  </a: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="" xmlns:a16="http://schemas.microsoft.com/office/drawing/2014/main" id="{8146959B-E6F1-430B-BD07-9CC4B92E21F2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="" xmlns:a16="http://schemas.microsoft.com/office/drawing/2014/main" id="{443345D1-7604-4415-BA72-13241FE6E5B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="" xmlns:a16="http://schemas.microsoft.com/office/drawing/2014/main" id="{D86C6029-27C2-426E-8A1B-2F1D2A07452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– 5 </a:t>
                  </a:r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="" xmlns:a16="http://schemas.microsoft.com/office/drawing/2014/main" id="{FC615DFD-5DF9-4E12-87C3-FF8E8050F83E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7" name="Rectangle: Rounded Corners 246">
                  <a:extLst>
                    <a:ext uri="{FF2B5EF4-FFF2-40B4-BE49-F238E27FC236}">
                      <a16:creationId xmlns="" xmlns:a16="http://schemas.microsoft.com/office/drawing/2014/main" id="{A81E38ED-FDAA-4DAB-BB2B-45DA521AE0A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="" xmlns:a16="http://schemas.microsoft.com/office/drawing/2014/main" id="{508F44FF-13C0-4AA2-985D-D6DE43DDF355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17 – 9 </a:t>
                  </a:r>
                </a:p>
              </p:txBody>
            </p:sp>
          </p:grpSp>
        </p:grpSp>
      </p:grpSp>
      <p:grpSp>
        <p:nvGrpSpPr>
          <p:cNvPr id="259" name="Group 258">
            <a:extLst>
              <a:ext uri="{FF2B5EF4-FFF2-40B4-BE49-F238E27FC236}">
                <a16:creationId xmlns="" xmlns:a16="http://schemas.microsoft.com/office/drawing/2014/main" id="{8D0C5649-4FBB-464C-909C-B9D8E4907FF4}"/>
              </a:ext>
            </a:extLst>
          </p:cNvPr>
          <p:cNvGrpSpPr/>
          <p:nvPr/>
        </p:nvGrpSpPr>
        <p:grpSpPr>
          <a:xfrm>
            <a:off x="1574783" y="4537727"/>
            <a:ext cx="2105891" cy="685800"/>
            <a:chOff x="1508520" y="4738254"/>
            <a:chExt cx="2105891" cy="685800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="" xmlns:a16="http://schemas.microsoft.com/office/drawing/2014/main" id="{1EA310F5-CAD2-4D9C-84FE-AB864774768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="" xmlns:a16="http://schemas.microsoft.com/office/drawing/2014/main" id="{50BAB75A-30B5-4871-8D54-FF2D920ED963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– 8 = 3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="" xmlns:a16="http://schemas.microsoft.com/office/drawing/2014/main" id="{ABF586C5-73AE-481C-A7DA-04317BDB6370}"/>
              </a:ext>
            </a:extLst>
          </p:cNvPr>
          <p:cNvGrpSpPr/>
          <p:nvPr/>
        </p:nvGrpSpPr>
        <p:grpSpPr>
          <a:xfrm>
            <a:off x="4632191" y="4560959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263" name="Rectangle: Rounded Corners 262">
              <a:extLst>
                <a:ext uri="{FF2B5EF4-FFF2-40B4-BE49-F238E27FC236}">
                  <a16:creationId xmlns="" xmlns:a16="http://schemas.microsoft.com/office/drawing/2014/main" id="{C8457504-FAE1-47B9-8465-50286D9A7C8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="" xmlns:a16="http://schemas.microsoft.com/office/drawing/2014/main" id="{63B9FD89-0CF2-4A55-BB7B-00A7E1590A04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="" xmlns:a16="http://schemas.microsoft.com/office/drawing/2014/main" id="{CDA18AD7-F03A-407C-AFD8-BBBFFD98CC99}"/>
              </a:ext>
            </a:extLst>
          </p:cNvPr>
          <p:cNvGrpSpPr/>
          <p:nvPr/>
        </p:nvGrpSpPr>
        <p:grpSpPr>
          <a:xfrm>
            <a:off x="7617086" y="4544243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266" name="Rectangle: Rounded Corners 265">
              <a:extLst>
                <a:ext uri="{FF2B5EF4-FFF2-40B4-BE49-F238E27FC236}">
                  <a16:creationId xmlns="" xmlns:a16="http://schemas.microsoft.com/office/drawing/2014/main" id="{C8CB6DF1-1C29-420F-A9D5-06FA66D333F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="" xmlns:a16="http://schemas.microsoft.com/office/drawing/2014/main" id="{C8526F54-F642-4ED1-8E3A-C7D8EFB372A5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17 – 9 = 8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="" xmlns:a16="http://schemas.microsoft.com/office/drawing/2014/main" id="{404EE67A-814B-41FA-A44A-0C824587785B}"/>
              </a:ext>
            </a:extLst>
          </p:cNvPr>
          <p:cNvGrpSpPr/>
          <p:nvPr/>
        </p:nvGrpSpPr>
        <p:grpSpPr>
          <a:xfrm>
            <a:off x="2643307" y="5659120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69" name="Rectangle: Rounded Corners 268">
              <a:extLst>
                <a:ext uri="{FF2B5EF4-FFF2-40B4-BE49-F238E27FC236}">
                  <a16:creationId xmlns="" xmlns:a16="http://schemas.microsoft.com/office/drawing/2014/main" id="{6DA6E275-C387-43A6-9AC8-FA5B2C4E95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="" xmlns:a16="http://schemas.microsoft.com/office/drawing/2014/main" id="{C5D90003-DECD-47FD-8682-D851F019BB2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="" xmlns:a16="http://schemas.microsoft.com/office/drawing/2014/main" id="{F07FC5D7-DA90-4C73-AD99-797564000BCB}"/>
              </a:ext>
            </a:extLst>
          </p:cNvPr>
          <p:cNvGrpSpPr/>
          <p:nvPr/>
        </p:nvGrpSpPr>
        <p:grpSpPr>
          <a:xfrm>
            <a:off x="5421927" y="5659120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272" name="Rectangle: Rounded Corners 271">
              <a:extLst>
                <a:ext uri="{FF2B5EF4-FFF2-40B4-BE49-F238E27FC236}">
                  <a16:creationId xmlns="" xmlns:a16="http://schemas.microsoft.com/office/drawing/2014/main" id="{F646FB5F-79EA-4FA5-A7D2-5199162285C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="" xmlns:a16="http://schemas.microsoft.com/office/drawing/2014/main" id="{2AF2BB69-5862-432A-BB5E-2C3B997DD2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5 = 7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="" xmlns:a16="http://schemas.microsoft.com/office/drawing/2014/main" id="{9D3B4B0B-00BD-4E8A-BEC4-453DE5EEAF21}"/>
              </a:ext>
            </a:extLst>
          </p:cNvPr>
          <p:cNvGrpSpPr/>
          <p:nvPr/>
        </p:nvGrpSpPr>
        <p:grpSpPr>
          <a:xfrm>
            <a:off x="8196087" y="5659120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275" name="Rectangle: Rounded Corners 274">
              <a:extLst>
                <a:ext uri="{FF2B5EF4-FFF2-40B4-BE49-F238E27FC236}">
                  <a16:creationId xmlns="" xmlns:a16="http://schemas.microsoft.com/office/drawing/2014/main" id="{D41694B4-1986-4BB9-B60E-060C24BDF19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="" xmlns:a16="http://schemas.microsoft.com/office/drawing/2014/main" id="{08013947-1047-464B-8B18-C2ADE8FA449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8 =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4204DA6-C4F5-402A-A09A-867B635C045D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dirty="0" err="1"/>
              <a:t>chuồng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con </a:t>
            </a:r>
            <a:r>
              <a:rPr lang="en-US" sz="2600" dirty="0" err="1"/>
              <a:t>chim</a:t>
            </a:r>
            <a:r>
              <a:rPr lang="en-US" sz="26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629CB30F-347C-4025-8EC6-CB402F7B0313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CB42CF-F7CA-4DF4-BF53-1E562BB54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894943" y="4631550"/>
            <a:ext cx="2063600" cy="1798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C776AC-4C00-4112-B8E5-31926BB27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16AA2F-DD2F-48BF-BDBA-A2968A1A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45657F2-D6D8-4AC7-9EA6-7969DAD76A7A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28674" name="Picture 2" descr="Cute Cartoon Blue Bird Flying Stock Vector (Royalty Free) 233563450">
              <a:extLst>
                <a:ext uri="{FF2B5EF4-FFF2-40B4-BE49-F238E27FC236}">
                  <a16:creationId xmlns="" xmlns:a16="http://schemas.microsoft.com/office/drawing/2014/main" id="{07C230E0-C157-4939-BD35-9A19404CF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5AA6C01F-B774-41A0-B555-56D1F5936439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8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F9062BC-1B4C-477A-82FB-CFB757AB9081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28678" name="Picture 6" descr="Cartoon blue bird collection set Royalty Free Vector Image">
              <a:extLst>
                <a:ext uri="{FF2B5EF4-FFF2-40B4-BE49-F238E27FC236}">
                  <a16:creationId xmlns="" xmlns:a16="http://schemas.microsoft.com/office/drawing/2014/main" id="{B5059358-51B5-4AB5-9486-FD920F005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979B00CB-E637-4025-A97C-39E7CCF33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AF26968-9CB2-4775-A877-59200BE482E4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BBB955CF-7E13-468A-BACC-AB340F4171FD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2" name="Picture 6" descr="Cartoon blue bird collection set Royalty Free Vector Image">
                <a:extLst>
                  <a:ext uri="{FF2B5EF4-FFF2-40B4-BE49-F238E27FC236}">
                    <a16:creationId xmlns="" xmlns:a16="http://schemas.microsoft.com/office/drawing/2014/main" id="{9F333377-8308-4BF1-84A3-5EF7A7684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0464818E-BC6F-4A98-9591-1C54790D21DA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17 – 8 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B6E3F16-BEF4-4A44-A295-0A1EA5F065E2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DAF3572-51D7-4EF2-AC02-49138B7903B5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27" name="Picture 6" descr="Cartoon blue bird collection set Royalty Free Vector Image">
              <a:extLst>
                <a:ext uri="{FF2B5EF4-FFF2-40B4-BE49-F238E27FC236}">
                  <a16:creationId xmlns="" xmlns:a16="http://schemas.microsoft.com/office/drawing/2014/main" id="{7953E1D0-0473-4322-BB08-6F26DAC82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03793238-47B2-4CA2-A3EC-19589A89AE41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9C1296E-CCF0-47E3-8606-20F303EDC83F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="" xmlns:a16="http://schemas.microsoft.com/office/drawing/2014/main" id="{77D0D96E-7B52-4A77-AFA7-B82B2B4FD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2E166034-EE5D-4317-BAAF-2327BA6C59CA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14 – 5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FD46F7DF-889D-40E2-A4E4-0C0C53550FA4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="" xmlns:a16="http://schemas.microsoft.com/office/drawing/2014/main" id="{59F9B635-E090-4E6E-8CC6-4A1D175B2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B0AF1E0D-E7A3-4103-BF37-ABE1724F26DC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7 + 8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6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8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Sách</a:t>
            </a:r>
            <a:r>
              <a:rPr lang="en-US" sz="2600" dirty="0"/>
              <a:t>  : 9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Vở</a:t>
            </a:r>
            <a:r>
              <a:rPr lang="en-US" sz="2600" dirty="0"/>
              <a:t>     : 8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: … </a:t>
            </a:r>
            <a:r>
              <a:rPr lang="en-US" sz="2600" dirty="0" err="1"/>
              <a:t>quyển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=""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=""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D685F9A0-2FEE-4EE7-8C30-4BF367922B60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AA1CF2F-8788-4E14-AEA8-E7683909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4303337" y="4112989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+ 8 = 17 (</a:t>
            </a:r>
            <a:r>
              <a:rPr lang="en-US" sz="2400" dirty="0" err="1"/>
              <a:t>quyển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17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4CC800-691B-40CB-BA22-7148C3EDA2BE}"/>
              </a:ext>
            </a:extLst>
          </p:cNvPr>
          <p:cNvSpPr txBox="1"/>
          <p:nvPr/>
        </p:nvSpPr>
        <p:spPr>
          <a:xfrm>
            <a:off x="1717856" y="1030727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99BB7977-878F-49E9-9B98-43717C02F440}"/>
              </a:ext>
            </a:extLst>
          </p:cNvPr>
          <p:cNvSpPr/>
          <p:nvPr/>
        </p:nvSpPr>
        <p:spPr>
          <a:xfrm>
            <a:off x="1078522" y="100462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6B254572-85AB-482F-AEE6-192F11B5159C}"/>
              </a:ext>
            </a:extLst>
          </p:cNvPr>
          <p:cNvGrpSpPr/>
          <p:nvPr/>
        </p:nvGrpSpPr>
        <p:grpSpPr>
          <a:xfrm>
            <a:off x="1856160" y="2134973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3A758D0A-29D4-43B1-9129-5E756565F900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E6A30B97-FA9C-4296-8463-5F27EED5738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CFD132C5-B8B6-4D55-872D-7EF027D36F9D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04784E6B-D3B3-4EB4-B1E5-3EE2A965B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9D0B80F-D508-4968-A022-8A3CB5A90AB2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8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182CD16-9A17-4DA9-9E3B-1718B0D523EB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+ 9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C72879D-4648-4535-B253-8786B7B51920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+ 5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1E3F10F7-2FC8-4602-A4F1-7435A669DAA6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29155A88-36FE-4481-A16C-D41FE342A2E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615BEA9E-13BF-4D86-A050-FD3D5530EF24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?</a:t>
                </a:r>
              </a:p>
            </p:txBody>
          </p:sp>
        </p:grpSp>
        <p:sp>
          <p:nvSpPr>
            <p:cNvPr id="32" name="Isosceles Triangle 31">
              <a:extLst>
                <a:ext uri="{FF2B5EF4-FFF2-40B4-BE49-F238E27FC236}">
                  <a16:creationId xmlns="" xmlns:a16="http://schemas.microsoft.com/office/drawing/2014/main" id="{DFB8DD2A-1924-41E2-8CF0-D75920FDFF2A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="" xmlns:a16="http://schemas.microsoft.com/office/drawing/2014/main" id="{55D2374D-CA34-4E17-AB03-FC3F660333D8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B0C6A6A-8631-4FE4-9D47-DC204A7DE124}"/>
              </a:ext>
            </a:extLst>
          </p:cNvPr>
          <p:cNvGrpSpPr/>
          <p:nvPr/>
        </p:nvGrpSpPr>
        <p:grpSpPr>
          <a:xfrm>
            <a:off x="4341510" y="2152351"/>
            <a:ext cx="775841" cy="853164"/>
            <a:chOff x="6328603" y="5717593"/>
            <a:chExt cx="659817" cy="725577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A0ED710-15C6-4D8C-8FE0-8B24EFE80424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E7F06D8-2423-423A-81C8-FBEDB33CD660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FF0000"/>
                  </a:solidFill>
                </a:rPr>
                <a:t>16</a:t>
              </a:r>
            </a:p>
          </p:txBody>
        </p:sp>
      </p:grp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6D08210A-17D3-4209-AF9E-F13A226E42DA}"/>
              </a:ext>
            </a:extLst>
          </p:cNvPr>
          <p:cNvSpPr/>
          <p:nvPr/>
        </p:nvSpPr>
        <p:spPr>
          <a:xfrm>
            <a:off x="6476051" y="2740558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1FC80133-70FE-499B-97AF-4F034EBC35CF}"/>
              </a:ext>
            </a:extLst>
          </p:cNvPr>
          <p:cNvGrpSpPr/>
          <p:nvPr/>
        </p:nvGrpSpPr>
        <p:grpSpPr>
          <a:xfrm>
            <a:off x="8786949" y="2137396"/>
            <a:ext cx="1254389" cy="1096933"/>
            <a:chOff x="7797020" y="3607255"/>
            <a:chExt cx="1066800" cy="932891"/>
          </a:xfrm>
        </p:grpSpPr>
        <p:sp>
          <p:nvSpPr>
            <p:cNvPr id="41" name="Star: 5 Points 40">
              <a:extLst>
                <a:ext uri="{FF2B5EF4-FFF2-40B4-BE49-F238E27FC236}">
                  <a16:creationId xmlns="" xmlns:a16="http://schemas.microsoft.com/office/drawing/2014/main" id="{D3BB25B6-4817-407C-AF2B-AF55F2E5B8DD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108B4F80-973E-49D2-9FBE-A8A5CCB02AAE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pic>
        <p:nvPicPr>
          <p:cNvPr id="29700" name="Picture 4" descr="Children Jumping Cartoon HD Stock Images | Shutterstock">
            <a:extLst>
              <a:ext uri="{FF2B5EF4-FFF2-40B4-BE49-F238E27FC236}">
                <a16:creationId xmlns="" xmlns:a16="http://schemas.microsoft.com/office/drawing/2014/main" id="{5AC3A67F-5AF6-4F86-A767-7BFFC5661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141119" y="4344780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0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ẹn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gặp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lại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333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4412</TotalTime>
  <Words>265</Words>
  <Application>Microsoft Office PowerPoint</Application>
  <PresentationFormat>Widescreen</PresentationFormat>
  <Paragraphs>71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.VnAvant</vt:lpstr>
      <vt:lpstr>.VnHelvetInsH</vt:lpstr>
      <vt:lpstr>.VnVogueH</vt:lpstr>
      <vt:lpstr>Arial</vt:lpstr>
      <vt:lpstr>Arial-Rounded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369</cp:revision>
  <dcterms:created xsi:type="dcterms:W3CDTF">2021-06-02T01:34:28Z</dcterms:created>
  <dcterms:modified xsi:type="dcterms:W3CDTF">2024-10-28T02:10:59Z</dcterms:modified>
</cp:coreProperties>
</file>