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0706-5752-4A87-9D31-F9999619D67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3318-678C-4826-BF58-18055B4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4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0706-5752-4A87-9D31-F9999619D67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3318-678C-4826-BF58-18055B4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8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0706-5752-4A87-9D31-F9999619D67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3318-678C-4826-BF58-18055B4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4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5997401" y="3429098"/>
            <a:ext cx="3146595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26" y="5158677"/>
            <a:ext cx="9143961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6007683" y="4999649"/>
            <a:ext cx="3126028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60" y="5315866"/>
            <a:ext cx="5844827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55" y="5588841"/>
            <a:ext cx="2547407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26" y="5437400"/>
            <a:ext cx="9143961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912075" y="3323557"/>
            <a:ext cx="2808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912075" y="4040384"/>
            <a:ext cx="2808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1884843"/>
            <a:ext cx="2808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657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0706-5752-4A87-9D31-F9999619D67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3318-678C-4826-BF58-18055B4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0706-5752-4A87-9D31-F9999619D67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3318-678C-4826-BF58-18055B4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0706-5752-4A87-9D31-F9999619D67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3318-678C-4826-BF58-18055B4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3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0706-5752-4A87-9D31-F9999619D67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3318-678C-4826-BF58-18055B4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5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0706-5752-4A87-9D31-F9999619D67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3318-678C-4826-BF58-18055B4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4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0706-5752-4A87-9D31-F9999619D67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3318-678C-4826-BF58-18055B4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8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0706-5752-4A87-9D31-F9999619D67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3318-678C-4826-BF58-18055B4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0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0706-5752-4A87-9D31-F9999619D67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3318-678C-4826-BF58-18055B4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7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D0706-5752-4A87-9D31-F9999619D67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3318-678C-4826-BF58-18055B4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 floral border with red flowers Royalty Free Vector Image">
            <a:extLst>
              <a:ext uri="{FF2B5EF4-FFF2-40B4-BE49-F238E27FC236}">
                <a16:creationId xmlns:a16="http://schemas.microsoft.com/office/drawing/2014/main" xmlns="" id="{9590AD69-E28F-4909-8CA6-4D25340D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8157"/>
          <a:stretch>
            <a:fillRect/>
          </a:stretch>
        </p:blipFill>
        <p:spPr bwMode="auto">
          <a:xfrm>
            <a:off x="-647200" y="-152400"/>
            <a:ext cx="9791200" cy="7802965"/>
          </a:xfrm>
          <a:prstGeom prst="rect">
            <a:avLst/>
          </a:prstGeom>
          <a:noFill/>
        </p:spPr>
      </p:pic>
      <p:pic>
        <p:nvPicPr>
          <p:cNvPr id="13" name="Picture 3" descr="Kết quả hình ảnh cho hoa để bục phát biểu">
            <a:extLst>
              <a:ext uri="{FF2B5EF4-FFF2-40B4-BE49-F238E27FC236}">
                <a16:creationId xmlns:a16="http://schemas.microsoft.com/office/drawing/2014/main" xmlns="" id="{029DB77C-52E5-43B4-AE80-B4FBF5F6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006" y="3973906"/>
            <a:ext cx="9588248" cy="35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6">
            <a:extLst>
              <a:ext uri="{FF2B5EF4-FFF2-40B4-BE49-F238E27FC236}">
                <a16:creationId xmlns:a16="http://schemas.microsoft.com/office/drawing/2014/main" xmlns="" id="{5FBC3C23-D8C8-45AA-84F0-ED29177B1C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71089">
            <a:off x="1023337" y="1480332"/>
            <a:ext cx="6815449" cy="63992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Nhiệt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liệt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mừng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các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quý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thầy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,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cô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vê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̀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dư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̣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giơ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̀</a:t>
            </a:r>
          </a:p>
          <a:p>
            <a:pPr algn="ctr"/>
            <a:endParaRPr lang="en-US" sz="4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100000">
                    <a:srgbClr val="CC66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A4DF07E-6FEE-4FF1-8B22-9642D014564A}"/>
              </a:ext>
            </a:extLst>
          </p:cNvPr>
          <p:cNvSpPr txBox="1"/>
          <p:nvPr/>
        </p:nvSpPr>
        <p:spPr>
          <a:xfrm>
            <a:off x="2831018" y="1563573"/>
            <a:ext cx="311119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00" b="1" u="sng" kern="0" dirty="0" err="1">
                <a:solidFill>
                  <a:srgbClr val="0033CC"/>
                </a:solidFill>
                <a:latin typeface="iCiel Cadena" panose="02000503000000020004" pitchFamily="50" charset="0"/>
                <a:cs typeface="Arial"/>
                <a:sym typeface="Arial"/>
              </a:rPr>
              <a:t>Môn:Toán</a:t>
            </a:r>
            <a:endParaRPr lang="en-US" sz="4500" b="1" u="sng" kern="0" dirty="0">
              <a:solidFill>
                <a:srgbClr val="0033CC"/>
              </a:solidFill>
              <a:latin typeface="iCiel Cadena" panose="02000503000000020004" pitchFamily="50" charset="0"/>
              <a:cs typeface="Arial"/>
              <a:sym typeface="Arial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EE9369C3-E56A-4969-83E9-90582A6842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10" y="-248069"/>
            <a:ext cx="1358732" cy="18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14">
            <a:extLst>
              <a:ext uri="{FF2B5EF4-FFF2-40B4-BE49-F238E27FC236}">
                <a16:creationId xmlns:a16="http://schemas.microsoft.com/office/drawing/2014/main" xmlns="" id="{76B96608-D7B3-49AF-B083-CF81664482A4}"/>
              </a:ext>
            </a:extLst>
          </p:cNvPr>
          <p:cNvSpPr/>
          <p:nvPr/>
        </p:nvSpPr>
        <p:spPr>
          <a:xfrm>
            <a:off x="2831018" y="3571708"/>
            <a:ext cx="3267253" cy="646204"/>
          </a:xfrm>
          <a:prstGeom prst="rect">
            <a:avLst/>
          </a:prstGeom>
        </p:spPr>
        <p:txBody>
          <a:bodyPr wrap="none" lIns="91319" tIns="45657" rIns="91319" bIns="45657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GV: </a:t>
            </a:r>
            <a:r>
              <a:rPr lang="en-US" altLang="zh-CN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</a:t>
            </a:r>
            <a:r>
              <a:rPr lang="en-US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Mỵ</a:t>
            </a:r>
            <a:endParaRPr lang="zh-CN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259">
            <a:extLst>
              <a:ext uri="{FF2B5EF4-FFF2-40B4-BE49-F238E27FC236}">
                <a16:creationId xmlns:a16="http://schemas.microsoft.com/office/drawing/2014/main" xmlns="" id="{A41C67A3-1ADB-42D4-9172-B1D80EB1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472" y="2737571"/>
            <a:ext cx="2753959" cy="55399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zh-CN" sz="3600" b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3E</a:t>
            </a:r>
            <a:endParaRPr lang="zh-CN" altLang="en-US" sz="3600" b="1" cap="all" spc="234" dirty="0">
              <a:solidFill>
                <a:srgbClr val="FF0000"/>
              </a:solidFill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1" y="3670777"/>
            <a:ext cx="1203718" cy="100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27" y="3894810"/>
            <a:ext cx="1203718" cy="100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2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ền pp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FA1BBA-AEC1-44A2-BD80-B0A5A129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94" y="469233"/>
            <a:ext cx="7082816" cy="608797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766134" y="1082843"/>
            <a:ext cx="2111542" cy="10828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80625" y="1816769"/>
            <a:ext cx="1876925" cy="12512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45370"/>
            <a:ext cx="260784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52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855403" y="1339514"/>
            <a:ext cx="90237" cy="120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34455" y="4111809"/>
            <a:ext cx="90237" cy="120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38021" y="4337379"/>
            <a:ext cx="90237" cy="120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C422DE0-970D-4E57-A352-5955D2DC01B9}"/>
              </a:ext>
            </a:extLst>
          </p:cNvPr>
          <p:cNvCxnSpPr>
            <a:cxnSpLocks/>
            <a:stCxn id="6" idx="6"/>
            <a:endCxn id="4" idx="4"/>
          </p:cNvCxnSpPr>
          <p:nvPr/>
        </p:nvCxnSpPr>
        <p:spPr>
          <a:xfrm flipV="1">
            <a:off x="5228258" y="1459828"/>
            <a:ext cx="672264" cy="2937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C422DE0-970D-4E57-A352-5955D2DC01B9}"/>
              </a:ext>
            </a:extLst>
          </p:cNvPr>
          <p:cNvCxnSpPr>
            <a:cxnSpLocks/>
            <a:stCxn id="4" idx="4"/>
            <a:endCxn id="5" idx="2"/>
          </p:cNvCxnSpPr>
          <p:nvPr/>
        </p:nvCxnSpPr>
        <p:spPr>
          <a:xfrm>
            <a:off x="5900521" y="1459828"/>
            <a:ext cx="1933934" cy="2712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C422DE0-970D-4E57-A352-5955D2DC01B9}"/>
              </a:ext>
            </a:extLst>
          </p:cNvPr>
          <p:cNvCxnSpPr>
            <a:cxnSpLocks/>
            <a:stCxn id="5" idx="2"/>
            <a:endCxn id="6" idx="6"/>
          </p:cNvCxnSpPr>
          <p:nvPr/>
        </p:nvCxnSpPr>
        <p:spPr>
          <a:xfrm flipH="1">
            <a:off x="5228257" y="4171966"/>
            <a:ext cx="2606198" cy="2255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5640" y="816293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77255" y="4493733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24692" y="4232123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63391C0-E370-4640-8C9C-18C3EBDD5783}"/>
              </a:ext>
            </a:extLst>
          </p:cNvPr>
          <p:cNvSpPr txBox="1"/>
          <p:nvPr/>
        </p:nvSpPr>
        <p:spPr>
          <a:xfrm>
            <a:off x="842573" y="1268632"/>
            <a:ext cx="377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Hình tam giác ABC 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9384B6-254A-4F31-AB0F-9B5C692C05AF}"/>
              </a:ext>
            </a:extLst>
          </p:cNvPr>
          <p:cNvSpPr txBox="1"/>
          <p:nvPr/>
        </p:nvSpPr>
        <p:spPr>
          <a:xfrm>
            <a:off x="772092" y="1899571"/>
            <a:ext cx="195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* 3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là: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76A88F6-D8C1-4433-9D45-7E7383AE8E90}"/>
              </a:ext>
            </a:extLst>
          </p:cNvPr>
          <p:cNvSpPr txBox="1"/>
          <p:nvPr/>
        </p:nvSpPr>
        <p:spPr>
          <a:xfrm>
            <a:off x="1000396" y="4125799"/>
            <a:ext cx="2631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* 3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là: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4AAED9-2D80-46A6-A737-67503F8CE5BF}"/>
              </a:ext>
            </a:extLst>
          </p:cNvPr>
          <p:cNvSpPr txBox="1"/>
          <p:nvPr/>
        </p:nvSpPr>
        <p:spPr>
          <a:xfrm>
            <a:off x="2497460" y="2815897"/>
            <a:ext cx="213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A,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A9384B6-254A-4F31-AB0F-9B5C692C05AF}"/>
              </a:ext>
            </a:extLst>
          </p:cNvPr>
          <p:cNvSpPr txBox="1"/>
          <p:nvPr/>
        </p:nvSpPr>
        <p:spPr>
          <a:xfrm>
            <a:off x="2529626" y="1893312"/>
            <a:ext cx="112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76A88F6-D8C1-4433-9D45-7E7383AE8E90}"/>
              </a:ext>
            </a:extLst>
          </p:cNvPr>
          <p:cNvSpPr txBox="1"/>
          <p:nvPr/>
        </p:nvSpPr>
        <p:spPr>
          <a:xfrm>
            <a:off x="2725205" y="4125799"/>
            <a:ext cx="96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AB,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A9384B6-254A-4F31-AB0F-9B5C692C05AF}"/>
              </a:ext>
            </a:extLst>
          </p:cNvPr>
          <p:cNvSpPr txBox="1"/>
          <p:nvPr/>
        </p:nvSpPr>
        <p:spPr>
          <a:xfrm>
            <a:off x="2671728" y="1878564"/>
            <a:ext cx="120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, 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A9384B6-254A-4F31-AB0F-9B5C692C05AF}"/>
              </a:ext>
            </a:extLst>
          </p:cNvPr>
          <p:cNvSpPr txBox="1"/>
          <p:nvPr/>
        </p:nvSpPr>
        <p:spPr>
          <a:xfrm>
            <a:off x="3564632" y="1899571"/>
            <a:ext cx="112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76A88F6-D8C1-4433-9D45-7E7383AE8E90}"/>
              </a:ext>
            </a:extLst>
          </p:cNvPr>
          <p:cNvSpPr txBox="1"/>
          <p:nvPr/>
        </p:nvSpPr>
        <p:spPr>
          <a:xfrm>
            <a:off x="3397718" y="4163369"/>
            <a:ext cx="868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BC,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76A88F6-D8C1-4433-9D45-7E7383AE8E90}"/>
              </a:ext>
            </a:extLst>
          </p:cNvPr>
          <p:cNvSpPr txBox="1"/>
          <p:nvPr/>
        </p:nvSpPr>
        <p:spPr>
          <a:xfrm>
            <a:off x="4125830" y="3694912"/>
            <a:ext cx="703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94AAED9-2D80-46A6-A737-67503F8CE5BF}"/>
              </a:ext>
            </a:extLst>
          </p:cNvPr>
          <p:cNvSpPr txBox="1"/>
          <p:nvPr/>
        </p:nvSpPr>
        <p:spPr>
          <a:xfrm>
            <a:off x="1265530" y="3375432"/>
            <a:ext cx="2010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B,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94AAED9-2D80-46A6-A737-67503F8CE5BF}"/>
              </a:ext>
            </a:extLst>
          </p:cNvPr>
          <p:cNvSpPr txBox="1"/>
          <p:nvPr/>
        </p:nvSpPr>
        <p:spPr>
          <a:xfrm>
            <a:off x="3090823" y="3339117"/>
            <a:ext cx="225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94AAED9-2D80-46A6-A737-67503F8CE5BF}"/>
              </a:ext>
            </a:extLst>
          </p:cNvPr>
          <p:cNvSpPr txBox="1"/>
          <p:nvPr/>
        </p:nvSpPr>
        <p:spPr>
          <a:xfrm>
            <a:off x="842573" y="2815897"/>
            <a:ext cx="213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* 3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là :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: Rounded Corners 8">
            <a:extLst>
              <a:ext uri="{FF2B5EF4-FFF2-40B4-BE49-F238E27FC236}">
                <a16:creationId xmlns:a16="http://schemas.microsoft.com/office/drawing/2014/main" xmlns="" id="{65E3543E-BF74-4C8F-BC81-E151FCBB110A}"/>
              </a:ext>
            </a:extLst>
          </p:cNvPr>
          <p:cNvSpPr/>
          <p:nvPr/>
        </p:nvSpPr>
        <p:spPr>
          <a:xfrm>
            <a:off x="1022183" y="5016953"/>
            <a:ext cx="5441282" cy="13389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rc 1"/>
          <p:cNvSpPr/>
          <p:nvPr/>
        </p:nvSpPr>
        <p:spPr>
          <a:xfrm rot="1754453" flipV="1">
            <a:off x="5661244" y="1357638"/>
            <a:ext cx="478553" cy="437537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15656790" flipV="1">
            <a:off x="5026724" y="4265740"/>
            <a:ext cx="638070" cy="328153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8727675" flipV="1">
            <a:off x="7390662" y="3780654"/>
            <a:ext cx="531065" cy="437537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7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/>
      <p:bldP spid="31" grpId="0" animBg="1"/>
      <p:bldP spid="2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46548" y="405058"/>
            <a:ext cx="90237" cy="120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61129" y="3221471"/>
            <a:ext cx="90237" cy="120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87918" y="3386884"/>
            <a:ext cx="90237" cy="120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36561" y="127408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9360" y="292382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Q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50074" y="318543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</a:t>
            </a:r>
            <a:endParaRPr lang="en-US" sz="2800" b="1" dirty="0"/>
          </a:p>
        </p:txBody>
      </p:sp>
      <p:sp>
        <p:nvSpPr>
          <p:cNvPr id="10" name="Oval 9"/>
          <p:cNvSpPr/>
          <p:nvPr/>
        </p:nvSpPr>
        <p:spPr>
          <a:xfrm>
            <a:off x="5387519" y="917481"/>
            <a:ext cx="90237" cy="120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43044" y="529688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</a:t>
            </a:r>
            <a:endParaRPr lang="en-US" sz="28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C422DE0-970D-4E57-A352-5955D2DC01B9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2878156" y="3281629"/>
            <a:ext cx="3282974" cy="165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C422DE0-970D-4E57-A352-5955D2DC01B9}"/>
              </a:ext>
            </a:extLst>
          </p:cNvPr>
          <p:cNvCxnSpPr>
            <a:cxnSpLocks/>
          </p:cNvCxnSpPr>
          <p:nvPr/>
        </p:nvCxnSpPr>
        <p:spPr>
          <a:xfrm flipH="1">
            <a:off x="2870290" y="490132"/>
            <a:ext cx="694823" cy="29569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C422DE0-970D-4E57-A352-5955D2DC01B9}"/>
              </a:ext>
            </a:extLst>
          </p:cNvPr>
          <p:cNvCxnSpPr>
            <a:cxnSpLocks/>
            <a:stCxn id="4" idx="3"/>
            <a:endCxn id="10" idx="2"/>
          </p:cNvCxnSpPr>
          <p:nvPr/>
        </p:nvCxnSpPr>
        <p:spPr>
          <a:xfrm>
            <a:off x="3559764" y="507753"/>
            <a:ext cx="1827755" cy="469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C422DE0-970D-4E57-A352-5955D2DC01B9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5432638" y="1037796"/>
            <a:ext cx="728492" cy="2243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00A5537-F334-4626-B630-4A37D148C2B3}"/>
              </a:ext>
            </a:extLst>
          </p:cNvPr>
          <p:cNvSpPr txBox="1"/>
          <p:nvPr/>
        </p:nvSpPr>
        <p:spPr>
          <a:xfrm>
            <a:off x="452969" y="3971097"/>
            <a:ext cx="8133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tứ giác MNPQ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6A294FA-5A73-4D9F-9F7C-5EF599C5B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76" y="172829"/>
            <a:ext cx="2032674" cy="2217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3391C0-E370-4640-8C9C-18C3EBDD5783}"/>
              </a:ext>
            </a:extLst>
          </p:cNvPr>
          <p:cNvSpPr txBox="1"/>
          <p:nvPr/>
        </p:nvSpPr>
        <p:spPr>
          <a:xfrm>
            <a:off x="418494" y="2556799"/>
            <a:ext cx="3924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Hình tam giác ABC 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1A9384B6-254A-4F31-AB0F-9B5C692C05AF}"/>
              </a:ext>
            </a:extLst>
          </p:cNvPr>
          <p:cNvSpPr txBox="1"/>
          <p:nvPr/>
        </p:nvSpPr>
        <p:spPr>
          <a:xfrm>
            <a:off x="640921" y="3099512"/>
            <a:ext cx="348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3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là: A, B,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 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E76A88F6-D8C1-4433-9D45-7E7383AE8E90}"/>
              </a:ext>
            </a:extLst>
          </p:cNvPr>
          <p:cNvSpPr txBox="1"/>
          <p:nvPr/>
        </p:nvSpPr>
        <p:spPr>
          <a:xfrm>
            <a:off x="640921" y="3682402"/>
            <a:ext cx="3881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3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là: AB, BC,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CA 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194AAED9-2D80-46A6-A737-67503F8CE5BF}"/>
              </a:ext>
            </a:extLst>
          </p:cNvPr>
          <p:cNvSpPr txBox="1"/>
          <p:nvPr/>
        </p:nvSpPr>
        <p:spPr>
          <a:xfrm>
            <a:off x="625625" y="4205623"/>
            <a:ext cx="3150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3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EA6216B-8A61-42BB-A1FE-C13AB03D5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7158" y="172828"/>
            <a:ext cx="2833437" cy="2217463"/>
          </a:xfrm>
          <a:prstGeom prst="rect">
            <a:avLst/>
          </a:prstGeom>
        </p:spPr>
      </p:pic>
      <p:sp>
        <p:nvSpPr>
          <p:cNvPr id="283" name="TextBox 282">
            <a:extLst>
              <a:ext uri="{FF2B5EF4-FFF2-40B4-BE49-F238E27FC236}">
                <a16:creationId xmlns:a16="http://schemas.microsoft.com/office/drawing/2014/main" xmlns="" id="{600A5537-F334-4626-B630-4A37D148C2B3}"/>
              </a:ext>
            </a:extLst>
          </p:cNvPr>
          <p:cNvSpPr txBox="1"/>
          <p:nvPr/>
        </p:nvSpPr>
        <p:spPr>
          <a:xfrm>
            <a:off x="4526112" y="2487629"/>
            <a:ext cx="446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Hình tứ giác MNPQ 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xmlns="" id="{9EEC7E90-CBEC-45D9-AD2D-CCBC7B01CE58}"/>
              </a:ext>
            </a:extLst>
          </p:cNvPr>
          <p:cNvSpPr txBox="1"/>
          <p:nvPr/>
        </p:nvSpPr>
        <p:spPr>
          <a:xfrm>
            <a:off x="4885938" y="3019665"/>
            <a:ext cx="3950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4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M, N, P,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Q;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xmlns="" id="{2EF7DB53-D669-450F-92AB-E0137E035BCE}"/>
              </a:ext>
            </a:extLst>
          </p:cNvPr>
          <p:cNvSpPr txBox="1"/>
          <p:nvPr/>
        </p:nvSpPr>
        <p:spPr>
          <a:xfrm>
            <a:off x="4897726" y="3487388"/>
            <a:ext cx="441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4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là: MN, NP, PQ,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QM 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xmlns="" id="{825C3472-9580-4E33-B444-8160A58A40DC}"/>
              </a:ext>
            </a:extLst>
          </p:cNvPr>
          <p:cNvSpPr txBox="1"/>
          <p:nvPr/>
        </p:nvSpPr>
        <p:spPr>
          <a:xfrm>
            <a:off x="4918497" y="4020958"/>
            <a:ext cx="3938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4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ỉnh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N,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Q.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: Rounded Corners 8">
            <a:extLst>
              <a:ext uri="{FF2B5EF4-FFF2-40B4-BE49-F238E27FC236}">
                <a16:creationId xmlns:a16="http://schemas.microsoft.com/office/drawing/2014/main" xmlns="" id="{65E3543E-BF74-4C8F-BC81-E151FCBB110A}"/>
              </a:ext>
            </a:extLst>
          </p:cNvPr>
          <p:cNvSpPr/>
          <p:nvPr/>
        </p:nvSpPr>
        <p:spPr>
          <a:xfrm>
            <a:off x="601912" y="5375827"/>
            <a:ext cx="8542088" cy="13297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tứ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đỉnh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4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cạnh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góc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75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230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2024-10-31T01:15:58Z</dcterms:created>
  <dcterms:modified xsi:type="dcterms:W3CDTF">2024-10-31T01:29:52Z</dcterms:modified>
</cp:coreProperties>
</file>