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3" r:id="rId2"/>
    <p:sldMasterId id="2147483714" r:id="rId3"/>
    <p:sldMasterId id="2147483726" r:id="rId4"/>
    <p:sldMasterId id="2147483755" r:id="rId5"/>
    <p:sldMasterId id="2147483762" r:id="rId6"/>
    <p:sldMasterId id="2147483774" r:id="rId7"/>
  </p:sldMasterIdLst>
  <p:notesMasterIdLst>
    <p:notesMasterId r:id="rId23"/>
  </p:notesMasterIdLst>
  <p:sldIdLst>
    <p:sldId id="4432" r:id="rId8"/>
    <p:sldId id="4435" r:id="rId9"/>
    <p:sldId id="4436" r:id="rId10"/>
    <p:sldId id="369" r:id="rId11"/>
    <p:sldId id="4454" r:id="rId12"/>
    <p:sldId id="284" r:id="rId13"/>
    <p:sldId id="4455" r:id="rId14"/>
    <p:sldId id="4456" r:id="rId15"/>
    <p:sldId id="365" r:id="rId16"/>
    <p:sldId id="366" r:id="rId17"/>
    <p:sldId id="367" r:id="rId18"/>
    <p:sldId id="4441" r:id="rId19"/>
    <p:sldId id="4442" r:id="rId20"/>
    <p:sldId id="29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2.png"/><Relationship Id="rId3" Type="http://schemas.openxmlformats.org/officeDocument/2006/relationships/image" Target="../media/image56.jpeg"/><Relationship Id="rId7" Type="http://schemas.openxmlformats.org/officeDocument/2006/relationships/image" Target="../media/image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image" Target="../media/image6.png"/><Relationship Id="rId4" Type="http://schemas.openxmlformats.org/officeDocument/2006/relationships/image" Target="../media/image57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63.xml"/><Relationship Id="rId1" Type="http://schemas.openxmlformats.org/officeDocument/2006/relationships/control" Target="../activeX/activeX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3.xml"/><Relationship Id="rId1" Type="http://schemas.openxmlformats.org/officeDocument/2006/relationships/control" Target="../activeX/activeX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microsoft.com/office/2007/relationships/hdphoto" Target="../media/hdphoto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microsoft.com/office/2007/relationships/hdphoto" Target="../media/hdphoto6.wdp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jp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png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emf"/><Relationship Id="rId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4080" imgH="1501200"/>
        </mc:Choice>
        <mc:Fallback>
          <p:control name="TextBox1" r:id="rId1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4080" imgH="1501200"/>
        </mc:Choice>
        <mc:Fallback>
          <p:control name="TextBox1" r:id="rId1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304</Words>
  <Application>Microsoft Office PowerPoint</Application>
  <PresentationFormat>Widescreen</PresentationFormat>
  <Paragraphs>30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2" baseType="lpstr">
      <vt:lpstr>等线</vt:lpstr>
      <vt:lpstr>微软雅黑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Cambria</vt:lpstr>
      <vt:lpstr>Georgia</vt:lpstr>
      <vt:lpstr>Roboto Condensed Light</vt:lpstr>
      <vt:lpstr>Segoe UI Historic</vt:lpstr>
      <vt:lpstr>SVN-Newton</vt:lpstr>
      <vt:lpstr>Times New Roman</vt:lpstr>
      <vt:lpstr>Wingdings 2</vt:lpstr>
      <vt:lpstr>字魂105号-简雅黑</vt:lpstr>
      <vt:lpstr>字魂107号-萌趣欢乐体</vt:lpstr>
      <vt:lpstr>字魂70号-灵悦黑体</vt:lpstr>
      <vt:lpstr>迷你简少儿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11</cp:revision>
  <dcterms:created xsi:type="dcterms:W3CDTF">2023-07-27T13:03:31Z</dcterms:created>
  <dcterms:modified xsi:type="dcterms:W3CDTF">2024-10-30T08:06:16Z</dcterms:modified>
</cp:coreProperties>
</file>