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17" r:id="rId4"/>
    <p:sldMasterId id="2147483723" r:id="rId5"/>
    <p:sldMasterId id="2147483752" r:id="rId6"/>
    <p:sldMasterId id="2147483777" r:id="rId7"/>
    <p:sldMasterId id="2147483789" r:id="rId8"/>
  </p:sldMasterIdLst>
  <p:notesMasterIdLst>
    <p:notesMasterId r:id="rId16"/>
  </p:notesMasterIdLst>
  <p:sldIdLst>
    <p:sldId id="380" r:id="rId9"/>
    <p:sldId id="378" r:id="rId10"/>
    <p:sldId id="382" r:id="rId11"/>
    <p:sldId id="377" r:id="rId12"/>
    <p:sldId id="383" r:id="rId13"/>
    <p:sldId id="384" r:id="rId14"/>
    <p:sldId id="3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10/30/2024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10/30/2024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AE4BCC-D4DC-4D47-8F3A-FAA3BE9FC40C}" type="datetimeFigureOut">
              <a:rPr lang="en-GB" smtClean="0"/>
              <a:pPr/>
              <a:t>30/10/2024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BA4011-A3A1-43CD-BC30-1F159E6EAB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83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ED127C-1AB9-49D4-AC10-B9A902CDDD42}"/>
              </a:ext>
            </a:extLst>
          </p:cNvPr>
          <p:cNvSpPr txBox="1"/>
          <p:nvPr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6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9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52552" y="34471"/>
            <a:ext cx="12192000" cy="68580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61" name="TextBox 149"/>
          <p:cNvSpPr txBox="1">
            <a:spLocks noChangeArrowheads="1"/>
          </p:cNvSpPr>
          <p:nvPr/>
        </p:nvSpPr>
        <p:spPr bwMode="auto">
          <a:xfrm>
            <a:off x="561686" y="1979639"/>
            <a:ext cx="11344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57200" y="34471"/>
            <a:ext cx="11172497" cy="113877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E2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6600CC"/>
                </a:solidFill>
                <a:latin typeface="Times New Roman" pitchFamily="18" charset="0"/>
              </a:rPr>
              <a:t>NHIỆT LIỆT CHÀO MỪNG CÁC THẦY CÔ GIÁO </a:t>
            </a:r>
            <a:br>
              <a:rPr lang="en-US" altLang="en-US" sz="3600" b="1" dirty="0" smtClean="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VỀ DỰ GIỜ MÔN TIẾNG VIỆT LỚP 2</a:t>
            </a:r>
            <a:endParaRPr lang="en-US" alt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1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300D0-8E62-4DF2-BAD1-F3F49A45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áo Dục Lễ Giáo - Giữ Gìn Sách Vở Và Đồ Dùng Học Tập">
            <a:hlinkClick r:id="" action="ppaction://media"/>
            <a:extLst>
              <a:ext uri="{FF2B5EF4-FFF2-40B4-BE49-F238E27FC236}">
                <a16:creationId xmlns:a16="http://schemas.microsoft.com/office/drawing/2014/main" xmlns="" id="{A008B5B6-F4FF-4EE9-B2E0-78B97BBABF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070" y="365125"/>
            <a:ext cx="10665859" cy="5999410"/>
          </a:xfrm>
        </p:spPr>
      </p:pic>
    </p:spTree>
    <p:extLst>
      <p:ext uri="{BB962C8B-B14F-4D97-AF65-F5344CB8AC3E}">
        <p14:creationId xmlns:p14="http://schemas.microsoft.com/office/powerpoint/2010/main" val="19672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228AF1-5641-4525-9563-64684D3B4FAD}"/>
              </a:ext>
            </a:extLst>
          </p:cNvPr>
          <p:cNvSpPr txBox="1"/>
          <p:nvPr/>
        </p:nvSpPr>
        <p:spPr>
          <a:xfrm>
            <a:off x="1911856" y="802868"/>
            <a:ext cx="9238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3 - 4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 descr="20210409090849_wm_shs-tieng-viet-2-tap-1">
            <a:extLst>
              <a:ext uri="{FF2B5EF4-FFF2-40B4-BE49-F238E27FC236}">
                <a16:creationId xmlns:a16="http://schemas.microsoft.com/office/drawing/2014/main" xmlns="" id="{911ADFF1-928C-46C7-A3D0-463B7B37F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/>
        </p:blipFill>
        <p:spPr bwMode="auto">
          <a:xfrm>
            <a:off x="1263508" y="802868"/>
            <a:ext cx="648347" cy="5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E46CA7-F8B0-453E-8D4B-6DA58CCDE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67" t="15444" r="11009" b="10682"/>
          <a:stretch/>
        </p:blipFill>
        <p:spPr>
          <a:xfrm>
            <a:off x="2324528" y="1962487"/>
            <a:ext cx="6095129" cy="3657077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96297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054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5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057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051" name="TextBox 147"/>
          <p:cNvSpPr txBox="1">
            <a:spLocks noChangeArrowheads="1"/>
          </p:cNvSpPr>
          <p:nvPr/>
        </p:nvSpPr>
        <p:spPr bwMode="auto">
          <a:xfrm>
            <a:off x="2769567" y="908948"/>
            <a:ext cx="6625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BÀI HỌC KẾT THÚC</a:t>
            </a:r>
          </a:p>
        </p:txBody>
      </p:sp>
      <p:sp>
        <p:nvSpPr>
          <p:cNvPr id="10" name="TextBox 149"/>
          <p:cNvSpPr txBox="1">
            <a:spLocks noChangeArrowheads="1"/>
          </p:cNvSpPr>
          <p:nvPr/>
        </p:nvSpPr>
        <p:spPr bwMode="auto">
          <a:xfrm>
            <a:off x="304800" y="2247348"/>
            <a:ext cx="11449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XIN CHÂN THÀNH CẢM ƠN </a:t>
            </a:r>
            <a:b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CÁC THẦY CÔ GIÁO!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05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GA ĐT TLV TUẦ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 ĐT TLV TUẦN 2</Template>
  <TotalTime>9</TotalTime>
  <Words>44</Words>
  <Application>Microsoft Office PowerPoint</Application>
  <PresentationFormat>Custom</PresentationFormat>
  <Paragraphs>6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GA ĐT TLV TUẦN 2</vt:lpstr>
      <vt:lpstr>3_Office 主题​​</vt:lpstr>
      <vt:lpstr>1_Office 主题</vt:lpstr>
      <vt:lpstr>Office 主题</vt:lpstr>
      <vt:lpstr>2_Office 主题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MR.DUNG</dc:creator>
  <cp:lastModifiedBy>MR.DUNG</cp:lastModifiedBy>
  <cp:revision>2</cp:revision>
  <dcterms:created xsi:type="dcterms:W3CDTF">2024-10-30T14:10:40Z</dcterms:created>
  <dcterms:modified xsi:type="dcterms:W3CDTF">2024-10-30T14:19:58Z</dcterms:modified>
</cp:coreProperties>
</file>