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71" r:id="rId2"/>
    <p:sldId id="260" r:id="rId3"/>
    <p:sldId id="273" r:id="rId4"/>
    <p:sldId id="274" r:id="rId5"/>
    <p:sldId id="277" r:id="rId6"/>
    <p:sldId id="276" r:id="rId7"/>
    <p:sldId id="272" r:id="rId8"/>
    <p:sldId id="275" r:id="rId9"/>
    <p:sldId id="267" r:id="rId10"/>
    <p:sldId id="270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imSun" panose="02010600030101010101" pitchFamily="2" charset="-122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7B9AD0"/>
    <a:srgbClr val="FFFFFF"/>
    <a:srgbClr val="E6E6E6"/>
    <a:srgbClr val="A9D581"/>
    <a:srgbClr val="83C247"/>
    <a:srgbClr val="F6C3FF"/>
    <a:srgbClr val="76E3FF"/>
    <a:srgbClr val="27B459"/>
    <a:srgbClr val="FAC0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D0A7B-D6DF-4F29-BDCE-FCF9E210DE3C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EBF98-BCF3-47FB-997B-5A716AE95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64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EBF98-BCF3-47FB-997B-5A716AE950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0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7C1E7C-17AD-FF46-2B8E-9B85A6BEB4E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9800" y="252750"/>
            <a:ext cx="20497800" cy="12663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15.svg"/><Relationship Id="rId9" Type="http://schemas.openxmlformats.org/officeDocument/2006/relationships/image" Target="../media/image52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66253"/>
            <a:ext cx="18288002" cy="102847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55E1F0-B0C3-1E46-AD82-01C685F1CA13}"/>
              </a:ext>
            </a:extLst>
          </p:cNvPr>
          <p:cNvSpPr/>
          <p:nvPr/>
        </p:nvSpPr>
        <p:spPr>
          <a:xfrm>
            <a:off x="4641515" y="539288"/>
            <a:ext cx="9777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287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TIỂU HỌC HÙNG THẮNG</a:t>
            </a:r>
            <a:endParaRPr lang="x-none" sz="3600" b="1" dirty="0">
              <a:ln w="6600">
                <a:solidFill>
                  <a:srgbClr val="ED7D3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9704" y="4057448"/>
            <a:ext cx="13508589" cy="2169825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 algn="ctr" defTabSz="13716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>
                <a:ln w="12700">
                  <a:solidFill>
                    <a:srgbClr val="2C3C43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2C3C43">
                      <a:lumMod val="75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CHÀO MỪNG QUÝ THẦY CÔ</a:t>
            </a:r>
          </a:p>
          <a:p>
            <a:pPr algn="ctr" defTabSz="13716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>
                <a:ln w="12700">
                  <a:solidFill>
                    <a:srgbClr val="2C3C43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2C3C43">
                      <a:lumMod val="75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VỀ THĂM LỚP </a:t>
            </a:r>
            <a:r>
              <a:rPr lang="vi-VN" sz="6600" b="1" dirty="0" smtClean="0">
                <a:ln w="12700">
                  <a:solidFill>
                    <a:srgbClr val="2C3C43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2C3C43">
                      <a:lumMod val="75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5</a:t>
            </a:r>
            <a:r>
              <a:rPr lang="en-US" sz="6600" b="1" dirty="0">
                <a:ln w="12700">
                  <a:solidFill>
                    <a:srgbClr val="2C3C43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2C3C43">
                      <a:lumMod val="75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01DBC6-7545-9345-9610-9420185A46E9}"/>
              </a:ext>
            </a:extLst>
          </p:cNvPr>
          <p:cNvSpPr txBox="1"/>
          <p:nvPr/>
        </p:nvSpPr>
        <p:spPr>
          <a:xfrm>
            <a:off x="4267200" y="7429500"/>
            <a:ext cx="1093180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69">
              <a:defRPr/>
            </a:pPr>
            <a:r>
              <a:rPr lang="en-US" sz="6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Giáo</a:t>
            </a: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viên</a:t>
            </a: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6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Nguyễn</a:t>
            </a:r>
            <a:r>
              <a:rPr lang="en-US" sz="6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Thị</a:t>
            </a:r>
            <a:r>
              <a:rPr lang="en-US" sz="6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Thiệp</a:t>
            </a:r>
            <a:endParaRPr lang="x-none" sz="6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130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6718D7-53F4-9EE1-015C-BA7392D39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736"/>
            <a:ext cx="18288000" cy="103597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F8C6C0-62D7-B272-9A56-655923F38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86" y="1714405"/>
            <a:ext cx="17849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7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6718D7-53F4-9EE1-015C-BA7392D39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736"/>
            <a:ext cx="18288000" cy="1035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2964657" y="2197895"/>
            <a:ext cx="12172950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375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TextBox 11"/>
          <p:cNvSpPr txBox="1">
            <a:spLocks noChangeArrowheads="1"/>
          </p:cNvSpPr>
          <p:nvPr/>
        </p:nvSpPr>
        <p:spPr bwMode="auto">
          <a:xfrm>
            <a:off x="2400300" y="2971801"/>
            <a:ext cx="57150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endParaRPr lang="en-US" altLang="en-US" sz="4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alt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alt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thinh</a:t>
            </a:r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Thung</a:t>
            </a:r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244" name="TextBox 30"/>
          <p:cNvSpPr txBox="1">
            <a:spLocks noChangeArrowheads="1"/>
          </p:cNvSpPr>
          <p:nvPr/>
        </p:nvSpPr>
        <p:spPr bwMode="auto">
          <a:xfrm>
            <a:off x="8572500" y="3109913"/>
            <a:ext cx="714375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20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Hạt </a:t>
            </a:r>
            <a:r>
              <a:rPr lang="en-US" altLang="en-US" sz="4200">
                <a:latin typeface="Times New Roman" panose="02020603050405020304" pitchFamily="18" charset="0"/>
                <a:cs typeface="Times New Roman" panose="02020603050405020304" pitchFamily="18" charset="0"/>
              </a:rPr>
              <a:t>mưa mải miết trốn tìm</a:t>
            </a:r>
          </a:p>
          <a:p>
            <a:pPr algn="just"/>
            <a:r>
              <a:rPr lang="en-US" altLang="en-US" sz="4200">
                <a:latin typeface="Times New Roman" panose="02020603050405020304" pitchFamily="18" charset="0"/>
                <a:cs typeface="Times New Roman" panose="02020603050405020304" pitchFamily="18" charset="0"/>
              </a:rPr>
              <a:t>Cây đào trước cửa lim dim mắt cười</a:t>
            </a:r>
          </a:p>
          <a:p>
            <a:pPr algn="just"/>
            <a:r>
              <a:rPr lang="en-US" altLang="en-US" sz="4200">
                <a:latin typeface="Times New Roman" panose="02020603050405020304" pitchFamily="18" charset="0"/>
                <a:cs typeface="Times New Roman" panose="02020603050405020304" pitchFamily="18" charset="0"/>
              </a:rPr>
              <a:t>    Quất gom từng </a:t>
            </a:r>
            <a:r>
              <a:rPr lang="en-US" altLang="en-US" sz="4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hạt </a:t>
            </a:r>
            <a:r>
              <a:rPr lang="en-US" altLang="en-US" sz="4200">
                <a:latin typeface="Times New Roman" panose="02020603050405020304" pitchFamily="18" charset="0"/>
                <a:cs typeface="Times New Roman" panose="02020603050405020304" pitchFamily="18" charset="0"/>
              </a:rPr>
              <a:t>nắng rơi</a:t>
            </a:r>
          </a:p>
          <a:p>
            <a:pPr algn="just"/>
            <a:r>
              <a:rPr lang="en-US" altLang="en-US" sz="4200">
                <a:latin typeface="Times New Roman" panose="02020603050405020304" pitchFamily="18" charset="0"/>
                <a:cs typeface="Times New Roman" panose="02020603050405020304" pitchFamily="18" charset="0"/>
              </a:rPr>
              <a:t>Làm thành quả - những mặt trời tí hon.</a:t>
            </a:r>
          </a:p>
          <a:p>
            <a:pPr algn="r"/>
            <a:r>
              <a:rPr lang="en-US" altLang="en-US" sz="4200">
                <a:latin typeface="Times New Roman" panose="02020603050405020304" pitchFamily="18" charset="0"/>
                <a:cs typeface="Times New Roman" panose="02020603050405020304" pitchFamily="18" charset="0"/>
              </a:rPr>
              <a:t>(Đỗ Quang Huỳnh)</a:t>
            </a: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1295400" y="802483"/>
            <a:ext cx="144208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42950" indent="-742950" algn="ctr">
              <a:buAutoNum type="arabicPeriod"/>
            </a:pPr>
            <a:r>
              <a:rPr lang="en-US" altLang="en-US" sz="4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4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191000" y="1473549"/>
            <a:ext cx="3771900" cy="214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000375" y="2161730"/>
            <a:ext cx="6050757" cy="415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649200" y="2203293"/>
            <a:ext cx="2278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42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/>
          <p:cNvSpPr txBox="1">
            <a:spLocks noChangeArrowheads="1"/>
          </p:cNvSpPr>
          <p:nvPr/>
        </p:nvSpPr>
        <p:spPr bwMode="auto">
          <a:xfrm>
            <a:off x="1424480" y="397670"/>
            <a:ext cx="1457752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1267" name="Group 36"/>
          <p:cNvGrpSpPr>
            <a:grpSpLocks/>
          </p:cNvGrpSpPr>
          <p:nvPr/>
        </p:nvGrpSpPr>
        <p:grpSpPr bwMode="auto">
          <a:xfrm>
            <a:off x="1219200" y="2552700"/>
            <a:ext cx="7860507" cy="7467599"/>
            <a:chOff x="304647" y="1845699"/>
            <a:chExt cx="8754659" cy="720799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0C135484-7571-23AD-F1EE-3BAA1B94639A}"/>
                </a:ext>
              </a:extLst>
            </p:cNvPr>
            <p:cNvSpPr/>
            <p:nvPr/>
          </p:nvSpPr>
          <p:spPr>
            <a:xfrm>
              <a:off x="533278" y="2109252"/>
              <a:ext cx="8459343" cy="6477667"/>
            </a:xfrm>
            <a:prstGeom prst="roundRect">
              <a:avLst/>
            </a:prstGeom>
            <a:ln w="38100">
              <a:solidFill>
                <a:srgbClr val="00B0F0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76" name="Freeform 3"/>
            <p:cNvSpPr>
              <a:spLocks/>
            </p:cNvSpPr>
            <p:nvPr/>
          </p:nvSpPr>
          <p:spPr bwMode="auto">
            <a:xfrm rot="20493417" flipH="1">
              <a:off x="304647" y="3249957"/>
              <a:ext cx="1328680" cy="2141655"/>
            </a:xfrm>
            <a:custGeom>
              <a:avLst/>
              <a:gdLst>
                <a:gd name="T0" fmla="*/ 0 w 2199548"/>
                <a:gd name="T1" fmla="*/ 0 h 4114800"/>
                <a:gd name="T2" fmla="*/ 1328680 w 2199548"/>
                <a:gd name="T3" fmla="*/ 0 h 4114800"/>
                <a:gd name="T4" fmla="*/ 1328680 w 2199548"/>
                <a:gd name="T5" fmla="*/ 2141655 h 4114800"/>
                <a:gd name="T6" fmla="*/ 0 w 2199548"/>
                <a:gd name="T7" fmla="*/ 2141655 h 4114800"/>
                <a:gd name="T8" fmla="*/ 0 w 2199548"/>
                <a:gd name="T9" fmla="*/ 0 h 4114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9548" h="4114800">
                  <a:moveTo>
                    <a:pt x="0" y="0"/>
                  </a:moveTo>
                  <a:lnTo>
                    <a:pt x="2199548" y="0"/>
                  </a:lnTo>
                  <a:lnTo>
                    <a:pt x="2199548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1277" name="TextBox 8"/>
            <p:cNvSpPr txBox="1">
              <a:spLocks noChangeArrowheads="1"/>
            </p:cNvSpPr>
            <p:nvPr/>
          </p:nvSpPr>
          <p:spPr bwMode="auto">
            <a:xfrm>
              <a:off x="922893" y="2350975"/>
              <a:ext cx="8136413" cy="42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a,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gậy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just"/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khỏi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ngã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com-pa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just"/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4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altLang="en-US" sz="4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quay.</a:t>
              </a:r>
            </a:p>
            <a:p>
              <a:pPr algn="just"/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kiềng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đun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hằng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just"/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Ba </a:t>
              </a:r>
              <a:r>
                <a:rPr lang="en-US" altLang="en-US" sz="4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xòe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r"/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Vũ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Quần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1278" name="Freeform 2"/>
            <p:cNvSpPr>
              <a:spLocks/>
            </p:cNvSpPr>
            <p:nvPr/>
          </p:nvSpPr>
          <p:spPr bwMode="auto">
            <a:xfrm>
              <a:off x="7086600" y="1845699"/>
              <a:ext cx="1646791" cy="2711505"/>
            </a:xfrm>
            <a:custGeom>
              <a:avLst/>
              <a:gdLst>
                <a:gd name="T0" fmla="*/ 0 w 2460161"/>
                <a:gd name="T1" fmla="*/ 0 h 3920576"/>
                <a:gd name="T2" fmla="*/ 1646791 w 2460161"/>
                <a:gd name="T3" fmla="*/ 0 h 3920576"/>
                <a:gd name="T4" fmla="*/ 1646791 w 2460161"/>
                <a:gd name="T5" fmla="*/ 2711504 h 3920576"/>
                <a:gd name="T6" fmla="*/ 0 w 2460161"/>
                <a:gd name="T7" fmla="*/ 2711504 h 3920576"/>
                <a:gd name="T8" fmla="*/ 0 w 2460161"/>
                <a:gd name="T9" fmla="*/ 0 h 3920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0161" h="3920576">
                  <a:moveTo>
                    <a:pt x="0" y="0"/>
                  </a:moveTo>
                  <a:lnTo>
                    <a:pt x="2460161" y="0"/>
                  </a:lnTo>
                  <a:lnTo>
                    <a:pt x="2460161" y="3920575"/>
                  </a:lnTo>
                  <a:lnTo>
                    <a:pt x="0" y="392057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pic>
          <p:nvPicPr>
            <p:cNvPr id="11279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701" y="6419621"/>
              <a:ext cx="3448108" cy="2634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68" name="Group 52"/>
          <p:cNvGrpSpPr>
            <a:grpSpLocks/>
          </p:cNvGrpSpPr>
          <p:nvPr/>
        </p:nvGrpSpPr>
        <p:grpSpPr bwMode="auto">
          <a:xfrm>
            <a:off x="9201150" y="2825746"/>
            <a:ext cx="7105650" cy="6584953"/>
            <a:chOff x="9220200" y="2103420"/>
            <a:chExt cx="8458200" cy="663045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8CBB460-23B9-60DC-9D72-2B22298AA81F}"/>
                </a:ext>
              </a:extLst>
            </p:cNvPr>
            <p:cNvSpPr/>
            <p:nvPr/>
          </p:nvSpPr>
          <p:spPr>
            <a:xfrm>
              <a:off x="9220200" y="2103420"/>
              <a:ext cx="8458200" cy="6477000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 w="38100">
              <a:solidFill>
                <a:srgbClr val="00B0F0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73" name="TextBox 16"/>
            <p:cNvSpPr txBox="1">
              <a:spLocks noChangeArrowheads="1"/>
            </p:cNvSpPr>
            <p:nvPr/>
          </p:nvSpPr>
          <p:spPr bwMode="auto">
            <a:xfrm>
              <a:off x="9524999" y="2757714"/>
              <a:ext cx="8060215" cy="3192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b, </a:t>
              </a:r>
              <a:r>
                <a:rPr lang="en-US" altLang="en-US" sz="4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thật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êm</a:t>
              </a:r>
              <a:endPara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mưa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ẩm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ướt</a:t>
              </a:r>
              <a:endPara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non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mịn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mướt</a:t>
              </a:r>
              <a:endPara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giọt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lành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r"/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Nguyễn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Quỳnh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Mai)</a:t>
              </a:r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auto">
            <a:xfrm flipH="1">
              <a:off x="9431813" y="5283162"/>
              <a:ext cx="2789792" cy="3450711"/>
            </a:xfrm>
            <a:custGeom>
              <a:avLst/>
              <a:gdLst>
                <a:gd name="T0" fmla="*/ 0 w 6124975"/>
                <a:gd name="T1" fmla="*/ 0 h 9040554"/>
                <a:gd name="T2" fmla="*/ 2789793 w 6124975"/>
                <a:gd name="T3" fmla="*/ 0 h 9040554"/>
                <a:gd name="T4" fmla="*/ 2789793 w 6124975"/>
                <a:gd name="T5" fmla="*/ 3450711 h 9040554"/>
                <a:gd name="T6" fmla="*/ 0 w 6124975"/>
                <a:gd name="T7" fmla="*/ 3450711 h 9040554"/>
                <a:gd name="T8" fmla="*/ 0 w 6124975"/>
                <a:gd name="T9" fmla="*/ 0 h 90405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24975" h="9040554">
                  <a:moveTo>
                    <a:pt x="0" y="0"/>
                  </a:moveTo>
                  <a:lnTo>
                    <a:pt x="6124975" y="0"/>
                  </a:lnTo>
                  <a:lnTo>
                    <a:pt x="6124975" y="9040553"/>
                  </a:lnTo>
                  <a:lnTo>
                    <a:pt x="0" y="9040553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10401300" y="1028700"/>
            <a:ext cx="182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295525" y="1802607"/>
            <a:ext cx="3114675" cy="261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668000" y="1828801"/>
            <a:ext cx="4386263" cy="142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19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6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/>
          <p:cNvSpPr txBox="1">
            <a:spLocks noChangeArrowheads="1"/>
          </p:cNvSpPr>
          <p:nvPr/>
        </p:nvSpPr>
        <p:spPr bwMode="auto">
          <a:xfrm>
            <a:off x="1424480" y="397670"/>
            <a:ext cx="1457752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1267" name="Group 36"/>
          <p:cNvGrpSpPr>
            <a:grpSpLocks/>
          </p:cNvGrpSpPr>
          <p:nvPr/>
        </p:nvGrpSpPr>
        <p:grpSpPr bwMode="auto">
          <a:xfrm>
            <a:off x="1219200" y="2552700"/>
            <a:ext cx="7860507" cy="7467599"/>
            <a:chOff x="304647" y="1845699"/>
            <a:chExt cx="8754659" cy="720799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0C135484-7571-23AD-F1EE-3BAA1B94639A}"/>
                </a:ext>
              </a:extLst>
            </p:cNvPr>
            <p:cNvSpPr/>
            <p:nvPr/>
          </p:nvSpPr>
          <p:spPr>
            <a:xfrm>
              <a:off x="533278" y="2109252"/>
              <a:ext cx="8459343" cy="6477667"/>
            </a:xfrm>
            <a:prstGeom prst="roundRect">
              <a:avLst/>
            </a:prstGeom>
            <a:ln w="38100">
              <a:solidFill>
                <a:srgbClr val="00B0F0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76" name="Freeform 3"/>
            <p:cNvSpPr>
              <a:spLocks/>
            </p:cNvSpPr>
            <p:nvPr/>
          </p:nvSpPr>
          <p:spPr bwMode="auto">
            <a:xfrm rot="20493417" flipH="1">
              <a:off x="304647" y="3249957"/>
              <a:ext cx="1328680" cy="2141655"/>
            </a:xfrm>
            <a:custGeom>
              <a:avLst/>
              <a:gdLst>
                <a:gd name="T0" fmla="*/ 0 w 2199548"/>
                <a:gd name="T1" fmla="*/ 0 h 4114800"/>
                <a:gd name="T2" fmla="*/ 1328680 w 2199548"/>
                <a:gd name="T3" fmla="*/ 0 h 4114800"/>
                <a:gd name="T4" fmla="*/ 1328680 w 2199548"/>
                <a:gd name="T5" fmla="*/ 2141655 h 4114800"/>
                <a:gd name="T6" fmla="*/ 0 w 2199548"/>
                <a:gd name="T7" fmla="*/ 2141655 h 4114800"/>
                <a:gd name="T8" fmla="*/ 0 w 2199548"/>
                <a:gd name="T9" fmla="*/ 0 h 4114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9548" h="4114800">
                  <a:moveTo>
                    <a:pt x="0" y="0"/>
                  </a:moveTo>
                  <a:lnTo>
                    <a:pt x="2199548" y="0"/>
                  </a:lnTo>
                  <a:lnTo>
                    <a:pt x="2199548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1277" name="TextBox 8"/>
            <p:cNvSpPr txBox="1">
              <a:spLocks noChangeArrowheads="1"/>
            </p:cNvSpPr>
            <p:nvPr/>
          </p:nvSpPr>
          <p:spPr bwMode="auto">
            <a:xfrm>
              <a:off x="922893" y="2350975"/>
              <a:ext cx="8136413" cy="42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a,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gậy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just"/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khỏi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ngã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com-pa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just"/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4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altLang="en-US" sz="4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quay.</a:t>
              </a:r>
            </a:p>
            <a:p>
              <a:pPr algn="just"/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kiềng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đun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hằng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just"/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Ba </a:t>
              </a:r>
              <a:r>
                <a:rPr lang="en-US" altLang="en-US" sz="4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xòe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r"/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Vũ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Quần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1278" name="Freeform 2"/>
            <p:cNvSpPr>
              <a:spLocks/>
            </p:cNvSpPr>
            <p:nvPr/>
          </p:nvSpPr>
          <p:spPr bwMode="auto">
            <a:xfrm>
              <a:off x="7086600" y="1845699"/>
              <a:ext cx="1646791" cy="2711505"/>
            </a:xfrm>
            <a:custGeom>
              <a:avLst/>
              <a:gdLst>
                <a:gd name="T0" fmla="*/ 0 w 2460161"/>
                <a:gd name="T1" fmla="*/ 0 h 3920576"/>
                <a:gd name="T2" fmla="*/ 1646791 w 2460161"/>
                <a:gd name="T3" fmla="*/ 0 h 3920576"/>
                <a:gd name="T4" fmla="*/ 1646791 w 2460161"/>
                <a:gd name="T5" fmla="*/ 2711504 h 3920576"/>
                <a:gd name="T6" fmla="*/ 0 w 2460161"/>
                <a:gd name="T7" fmla="*/ 2711504 h 3920576"/>
                <a:gd name="T8" fmla="*/ 0 w 2460161"/>
                <a:gd name="T9" fmla="*/ 0 h 3920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0161" h="3920576">
                  <a:moveTo>
                    <a:pt x="0" y="0"/>
                  </a:moveTo>
                  <a:lnTo>
                    <a:pt x="2460161" y="0"/>
                  </a:lnTo>
                  <a:lnTo>
                    <a:pt x="2460161" y="3920575"/>
                  </a:lnTo>
                  <a:lnTo>
                    <a:pt x="0" y="392057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pic>
          <p:nvPicPr>
            <p:cNvPr id="11279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701" y="6419621"/>
              <a:ext cx="3448108" cy="2634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68" name="Group 52"/>
          <p:cNvGrpSpPr>
            <a:grpSpLocks/>
          </p:cNvGrpSpPr>
          <p:nvPr/>
        </p:nvGrpSpPr>
        <p:grpSpPr bwMode="auto">
          <a:xfrm>
            <a:off x="9201150" y="2825746"/>
            <a:ext cx="7105650" cy="6584953"/>
            <a:chOff x="9220200" y="2103420"/>
            <a:chExt cx="8458200" cy="663045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8CBB460-23B9-60DC-9D72-2B22298AA81F}"/>
                </a:ext>
              </a:extLst>
            </p:cNvPr>
            <p:cNvSpPr/>
            <p:nvPr/>
          </p:nvSpPr>
          <p:spPr>
            <a:xfrm>
              <a:off x="9220200" y="2103420"/>
              <a:ext cx="8458200" cy="6477000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 w="38100">
              <a:solidFill>
                <a:srgbClr val="00B0F0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73" name="TextBox 16"/>
            <p:cNvSpPr txBox="1">
              <a:spLocks noChangeArrowheads="1"/>
            </p:cNvSpPr>
            <p:nvPr/>
          </p:nvSpPr>
          <p:spPr bwMode="auto">
            <a:xfrm>
              <a:off x="9524999" y="2757714"/>
              <a:ext cx="8060215" cy="3192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b, </a:t>
              </a:r>
              <a:r>
                <a:rPr lang="en-US" altLang="en-US" sz="4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thật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êm</a:t>
              </a:r>
              <a:endPara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mưa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ẩm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ướt</a:t>
              </a:r>
              <a:endPara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non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mịn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mướt</a:t>
              </a:r>
              <a:endPara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giọt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lành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r"/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Nguyễn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Quỳnh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Mai)</a:t>
              </a:r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auto">
            <a:xfrm flipH="1">
              <a:off x="9431813" y="5283162"/>
              <a:ext cx="2789792" cy="3450711"/>
            </a:xfrm>
            <a:custGeom>
              <a:avLst/>
              <a:gdLst>
                <a:gd name="T0" fmla="*/ 0 w 6124975"/>
                <a:gd name="T1" fmla="*/ 0 h 9040554"/>
                <a:gd name="T2" fmla="*/ 2789793 w 6124975"/>
                <a:gd name="T3" fmla="*/ 0 h 9040554"/>
                <a:gd name="T4" fmla="*/ 2789793 w 6124975"/>
                <a:gd name="T5" fmla="*/ 3450711 h 9040554"/>
                <a:gd name="T6" fmla="*/ 0 w 6124975"/>
                <a:gd name="T7" fmla="*/ 3450711 h 9040554"/>
                <a:gd name="T8" fmla="*/ 0 w 6124975"/>
                <a:gd name="T9" fmla="*/ 0 h 90405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24975" h="9040554">
                  <a:moveTo>
                    <a:pt x="0" y="0"/>
                  </a:moveTo>
                  <a:lnTo>
                    <a:pt x="6124975" y="0"/>
                  </a:lnTo>
                  <a:lnTo>
                    <a:pt x="6124975" y="9040553"/>
                  </a:lnTo>
                  <a:lnTo>
                    <a:pt x="0" y="9040553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403607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6718D7-53F4-9EE1-015C-BA7392D39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736"/>
            <a:ext cx="18288000" cy="1035973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ABECB7-486F-8DCC-C708-47DC59B3D8BB}"/>
              </a:ext>
            </a:extLst>
          </p:cNvPr>
          <p:cNvSpPr/>
          <p:nvPr/>
        </p:nvSpPr>
        <p:spPr>
          <a:xfrm>
            <a:off x="381000" y="800100"/>
            <a:ext cx="17526000" cy="929640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A5BA355-9C75-6E90-98D7-702FFDC5D7D3}"/>
              </a:ext>
            </a:extLst>
          </p:cNvPr>
          <p:cNvGrpSpPr/>
          <p:nvPr/>
        </p:nvGrpSpPr>
        <p:grpSpPr>
          <a:xfrm>
            <a:off x="914400" y="1178736"/>
            <a:ext cx="9063893" cy="8539127"/>
            <a:chOff x="1590415" y="444746"/>
            <a:chExt cx="4268782" cy="8539127"/>
          </a:xfrm>
        </p:grpSpPr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3DAF262F-D0F8-0F64-0AFF-2075670FDFE8}"/>
                </a:ext>
              </a:extLst>
            </p:cNvPr>
            <p:cNvSpPr/>
            <p:nvPr/>
          </p:nvSpPr>
          <p:spPr>
            <a:xfrm flipH="1">
              <a:off x="1590415" y="444746"/>
              <a:ext cx="1328680" cy="3879439"/>
            </a:xfrm>
            <a:custGeom>
              <a:avLst/>
              <a:gdLst/>
              <a:ahLst/>
              <a:cxnLst/>
              <a:rect l="l" t="t" r="r" b="b"/>
              <a:pathLst>
                <a:path w="2199548" h="4114800">
                  <a:moveTo>
                    <a:pt x="0" y="0"/>
                  </a:moveTo>
                  <a:lnTo>
                    <a:pt x="2199548" y="0"/>
                  </a:lnTo>
                  <a:lnTo>
                    <a:pt x="2199548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2">
              <a:extLst>
                <a:ext uri="{FF2B5EF4-FFF2-40B4-BE49-F238E27FC236}">
                  <a16:creationId xmlns:a16="http://schemas.microsoft.com/office/drawing/2014/main" id="{2D763E25-5F5A-CE18-0DD4-0EEF766FEE88}"/>
                </a:ext>
              </a:extLst>
            </p:cNvPr>
            <p:cNvSpPr/>
            <p:nvPr/>
          </p:nvSpPr>
          <p:spPr>
            <a:xfrm>
              <a:off x="3968420" y="444746"/>
              <a:ext cx="1890777" cy="4189184"/>
            </a:xfrm>
            <a:custGeom>
              <a:avLst/>
              <a:gdLst/>
              <a:ahLst/>
              <a:cxnLst/>
              <a:rect l="l" t="t" r="r" b="b"/>
              <a:pathLst>
                <a:path w="2460161" h="3920576">
                  <a:moveTo>
                    <a:pt x="0" y="0"/>
                  </a:moveTo>
                  <a:lnTo>
                    <a:pt x="2460161" y="0"/>
                  </a:lnTo>
                  <a:lnTo>
                    <a:pt x="2460161" y="3920575"/>
                  </a:lnTo>
                  <a:lnTo>
                    <a:pt x="0" y="3920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F630856-9EDA-0C44-4CA1-265383655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02586" y="5788439"/>
              <a:ext cx="3448108" cy="3195434"/>
            </a:xfrm>
            <a:prstGeom prst="rect">
              <a:avLst/>
            </a:prstGeom>
          </p:spPr>
        </p:pic>
      </p:grpSp>
      <p:sp>
        <p:nvSpPr>
          <p:cNvPr id="22" name="Freeform 10">
            <a:extLst>
              <a:ext uri="{FF2B5EF4-FFF2-40B4-BE49-F238E27FC236}">
                <a16:creationId xmlns:a16="http://schemas.microsoft.com/office/drawing/2014/main" id="{D45584D5-04DE-7816-1F23-A5C00A402D65}"/>
              </a:ext>
            </a:extLst>
          </p:cNvPr>
          <p:cNvSpPr/>
          <p:nvPr/>
        </p:nvSpPr>
        <p:spPr>
          <a:xfrm flipH="1">
            <a:off x="9978294" y="1227693"/>
            <a:ext cx="6443693" cy="7713268"/>
          </a:xfrm>
          <a:custGeom>
            <a:avLst/>
            <a:gdLst/>
            <a:ahLst/>
            <a:cxnLst/>
            <a:rect l="l" t="t" r="r" b="b"/>
            <a:pathLst>
              <a:path w="6124975" h="9040554">
                <a:moveTo>
                  <a:pt x="0" y="0"/>
                </a:moveTo>
                <a:lnTo>
                  <a:pt x="6124975" y="0"/>
                </a:lnTo>
                <a:lnTo>
                  <a:pt x="6124975" y="9040553"/>
                </a:lnTo>
                <a:lnTo>
                  <a:pt x="0" y="904055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3" name="Freeform 13"/>
          <p:cNvSpPr/>
          <p:nvPr/>
        </p:nvSpPr>
        <p:spPr>
          <a:xfrm rot="17447991">
            <a:off x="168546" y="5294716"/>
            <a:ext cx="1462599" cy="556650"/>
          </a:xfrm>
          <a:custGeom>
            <a:avLst/>
            <a:gdLst/>
            <a:ahLst/>
            <a:cxnLst/>
            <a:rect l="l" t="t" r="r" b="b"/>
            <a:pathLst>
              <a:path w="1267779" h="674094">
                <a:moveTo>
                  <a:pt x="0" y="0"/>
                </a:moveTo>
                <a:lnTo>
                  <a:pt x="1267779" y="0"/>
                </a:lnTo>
                <a:lnTo>
                  <a:pt x="1267779" y="674094"/>
                </a:lnTo>
                <a:lnTo>
                  <a:pt x="0" y="674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3"/>
          <p:cNvSpPr/>
          <p:nvPr/>
        </p:nvSpPr>
        <p:spPr>
          <a:xfrm>
            <a:off x="1967129" y="9273589"/>
            <a:ext cx="2237889" cy="674094"/>
          </a:xfrm>
          <a:custGeom>
            <a:avLst/>
            <a:gdLst/>
            <a:ahLst/>
            <a:cxnLst/>
            <a:rect l="l" t="t" r="r" b="b"/>
            <a:pathLst>
              <a:path w="1267779" h="674094">
                <a:moveTo>
                  <a:pt x="0" y="0"/>
                </a:moveTo>
                <a:lnTo>
                  <a:pt x="1267779" y="0"/>
                </a:lnTo>
                <a:lnTo>
                  <a:pt x="1267779" y="674094"/>
                </a:lnTo>
                <a:lnTo>
                  <a:pt x="0" y="674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13"/>
          <p:cNvSpPr/>
          <p:nvPr/>
        </p:nvSpPr>
        <p:spPr>
          <a:xfrm rot="20480487">
            <a:off x="4702850" y="5359158"/>
            <a:ext cx="1992311" cy="674094"/>
          </a:xfrm>
          <a:custGeom>
            <a:avLst/>
            <a:gdLst/>
            <a:ahLst/>
            <a:cxnLst/>
            <a:rect l="l" t="t" r="r" b="b"/>
            <a:pathLst>
              <a:path w="1267779" h="674094">
                <a:moveTo>
                  <a:pt x="0" y="0"/>
                </a:moveTo>
                <a:lnTo>
                  <a:pt x="1267779" y="0"/>
                </a:lnTo>
                <a:lnTo>
                  <a:pt x="1267779" y="674094"/>
                </a:lnTo>
                <a:lnTo>
                  <a:pt x="0" y="674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13"/>
          <p:cNvSpPr/>
          <p:nvPr/>
        </p:nvSpPr>
        <p:spPr>
          <a:xfrm rot="19867658">
            <a:off x="11866224" y="8863620"/>
            <a:ext cx="1979781" cy="738390"/>
          </a:xfrm>
          <a:custGeom>
            <a:avLst/>
            <a:gdLst/>
            <a:ahLst/>
            <a:cxnLst/>
            <a:rect l="l" t="t" r="r" b="b"/>
            <a:pathLst>
              <a:path w="1267779" h="674094">
                <a:moveTo>
                  <a:pt x="0" y="0"/>
                </a:moveTo>
                <a:lnTo>
                  <a:pt x="1267779" y="0"/>
                </a:lnTo>
                <a:lnTo>
                  <a:pt x="1267779" y="674094"/>
                </a:lnTo>
                <a:lnTo>
                  <a:pt x="0" y="674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13"/>
          <p:cNvSpPr/>
          <p:nvPr/>
        </p:nvSpPr>
        <p:spPr>
          <a:xfrm rot="17447991">
            <a:off x="1945113" y="5503440"/>
            <a:ext cx="1960088" cy="556650"/>
          </a:xfrm>
          <a:custGeom>
            <a:avLst/>
            <a:gdLst/>
            <a:ahLst/>
            <a:cxnLst/>
            <a:rect l="l" t="t" r="r" b="b"/>
            <a:pathLst>
              <a:path w="1267779" h="674094">
                <a:moveTo>
                  <a:pt x="0" y="0"/>
                </a:moveTo>
                <a:lnTo>
                  <a:pt x="1267779" y="0"/>
                </a:lnTo>
                <a:lnTo>
                  <a:pt x="1267779" y="674094"/>
                </a:lnTo>
                <a:lnTo>
                  <a:pt x="0" y="674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67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53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6718D7-53F4-9EE1-015C-BA7392D39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2736"/>
            <a:ext cx="18288000" cy="1035973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ABECB7-486F-8DCC-C708-47DC59B3D8BB}"/>
              </a:ext>
            </a:extLst>
          </p:cNvPr>
          <p:cNvSpPr/>
          <p:nvPr/>
        </p:nvSpPr>
        <p:spPr>
          <a:xfrm>
            <a:off x="332464" y="1409700"/>
            <a:ext cx="17526000" cy="929640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AD58DC-6D11-8ED6-97C8-A6BCF6873C96}"/>
              </a:ext>
            </a:extLst>
          </p:cNvPr>
          <p:cNvGrpSpPr/>
          <p:nvPr/>
        </p:nvGrpSpPr>
        <p:grpSpPr>
          <a:xfrm>
            <a:off x="1028701" y="190499"/>
            <a:ext cx="16230598" cy="1606851"/>
            <a:chOff x="762307" y="167816"/>
            <a:chExt cx="1132165" cy="347929"/>
          </a:xfrm>
        </p:grpSpPr>
        <p:sp>
          <p:nvSpPr>
            <p:cNvPr id="4" name="Rounded Rectangle 13">
              <a:extLst>
                <a:ext uri="{FF2B5EF4-FFF2-40B4-BE49-F238E27FC236}">
                  <a16:creationId xmlns:a16="http://schemas.microsoft.com/office/drawing/2014/main" id="{A84671A9-7F5D-B753-273C-328262B19521}"/>
                </a:ext>
              </a:extLst>
            </p:cNvPr>
            <p:cNvSpPr/>
            <p:nvPr/>
          </p:nvSpPr>
          <p:spPr>
            <a:xfrm>
              <a:off x="762307" y="167816"/>
              <a:ext cx="1132165" cy="34792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D56CDD-AE47-DBF6-E1D5-FF991CBE3AE8}"/>
                </a:ext>
              </a:extLst>
            </p:cNvPr>
            <p:cNvSpPr txBox="1"/>
            <p:nvPr/>
          </p:nvSpPr>
          <p:spPr>
            <a:xfrm>
              <a:off x="784893" y="204646"/>
              <a:ext cx="1086993" cy="304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5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5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5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5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5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5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5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5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5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5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5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5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5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28" name="Arc 27">
            <a:extLst>
              <a:ext uri="{FF2B5EF4-FFF2-40B4-BE49-F238E27FC236}">
                <a16:creationId xmlns:a16="http://schemas.microsoft.com/office/drawing/2014/main" id="{35BAE6B8-4F28-277B-3BCC-A4F5FC4E4A2A}"/>
              </a:ext>
            </a:extLst>
          </p:cNvPr>
          <p:cNvSpPr/>
          <p:nvPr/>
        </p:nvSpPr>
        <p:spPr>
          <a:xfrm rot="13513340" flipH="1">
            <a:off x="-41838" y="1994850"/>
            <a:ext cx="4375592" cy="3454495"/>
          </a:xfrm>
          <a:prstGeom prst="arc">
            <a:avLst>
              <a:gd name="adj1" fmla="val 9595137"/>
              <a:gd name="adj2" fmla="val 2130457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0F3D2E5-AD6E-84F5-07DB-AE75690259FE}"/>
              </a:ext>
            </a:extLst>
          </p:cNvPr>
          <p:cNvSpPr/>
          <p:nvPr/>
        </p:nvSpPr>
        <p:spPr>
          <a:xfrm rot="15045287" flipH="1">
            <a:off x="850913" y="-1134857"/>
            <a:ext cx="5412438" cy="4941478"/>
          </a:xfrm>
          <a:prstGeom prst="arc">
            <a:avLst>
              <a:gd name="adj1" fmla="val 16200000"/>
              <a:gd name="adj2" fmla="val 20317385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1A25890-1B97-58DC-1357-E4F5BBC70162}"/>
              </a:ext>
            </a:extLst>
          </p:cNvPr>
          <p:cNvGrpSpPr/>
          <p:nvPr/>
        </p:nvGrpSpPr>
        <p:grpSpPr>
          <a:xfrm>
            <a:off x="685800" y="1181100"/>
            <a:ext cx="3812004" cy="1569088"/>
            <a:chOff x="685800" y="1443750"/>
            <a:chExt cx="3812004" cy="1492415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7D991C7-41FA-7CCA-5ED3-779407816074}"/>
                </a:ext>
              </a:extLst>
            </p:cNvPr>
            <p:cNvSpPr/>
            <p:nvPr/>
          </p:nvSpPr>
          <p:spPr>
            <a:xfrm>
              <a:off x="685800" y="1443750"/>
              <a:ext cx="3812004" cy="1492415"/>
            </a:xfrm>
            <a:custGeom>
              <a:avLst/>
              <a:gdLst/>
              <a:ahLst/>
              <a:cxnLst/>
              <a:rect l="l" t="t" r="r" b="b"/>
              <a:pathLst>
                <a:path w="7315200" h="2057400">
                  <a:moveTo>
                    <a:pt x="0" y="0"/>
                  </a:moveTo>
                  <a:lnTo>
                    <a:pt x="7315200" y="0"/>
                  </a:lnTo>
                  <a:lnTo>
                    <a:pt x="7315200" y="2057400"/>
                  </a:ln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A34632-3E99-BB52-95B5-674A247C0CD2}"/>
                </a:ext>
              </a:extLst>
            </p:cNvPr>
            <p:cNvSpPr txBox="1"/>
            <p:nvPr/>
          </p:nvSpPr>
          <p:spPr>
            <a:xfrm>
              <a:off x="1752600" y="1681727"/>
              <a:ext cx="1415772" cy="878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Mũi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CBE2C98-CB7D-F321-5A32-ED6677FA75F5}"/>
              </a:ext>
            </a:extLst>
          </p:cNvPr>
          <p:cNvGrpSpPr/>
          <p:nvPr/>
        </p:nvGrpSpPr>
        <p:grpSpPr>
          <a:xfrm>
            <a:off x="2706309" y="2263468"/>
            <a:ext cx="15163798" cy="1824185"/>
            <a:chOff x="1028702" y="2846930"/>
            <a:chExt cx="15163798" cy="1824185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EC8486B-318A-ACFF-F990-47C31D17AECA}"/>
                </a:ext>
              </a:extLst>
            </p:cNvPr>
            <p:cNvSpPr/>
            <p:nvPr/>
          </p:nvSpPr>
          <p:spPr>
            <a:xfrm>
              <a:off x="1028702" y="2846930"/>
              <a:ext cx="14516098" cy="1692415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081009-F3CF-F904-C357-B94C8E2A147F}"/>
                </a:ext>
              </a:extLst>
            </p:cNvPr>
            <p:cNvSpPr txBox="1"/>
            <p:nvPr/>
          </p:nvSpPr>
          <p:spPr>
            <a:xfrm>
              <a:off x="1733491" y="2916789"/>
              <a:ext cx="144590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phận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nhô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xương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thở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ngửi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6081A0-DFF5-8DA1-6794-D02F338E85E3}"/>
              </a:ext>
            </a:extLst>
          </p:cNvPr>
          <p:cNvGrpSpPr/>
          <p:nvPr/>
        </p:nvGrpSpPr>
        <p:grpSpPr>
          <a:xfrm>
            <a:off x="2841447" y="3954545"/>
            <a:ext cx="14417852" cy="1787590"/>
            <a:chOff x="1028702" y="2846930"/>
            <a:chExt cx="14417852" cy="178759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305A179-5913-7877-D692-F979EEA17175}"/>
                </a:ext>
              </a:extLst>
            </p:cNvPr>
            <p:cNvSpPr/>
            <p:nvPr/>
          </p:nvSpPr>
          <p:spPr>
            <a:xfrm>
              <a:off x="1028702" y="2846930"/>
              <a:ext cx="14417852" cy="1692415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B4A1C5B-80CC-AF36-2115-BDB1D57CA1DA}"/>
                </a:ext>
              </a:extLst>
            </p:cNvPr>
            <p:cNvSpPr txBox="1"/>
            <p:nvPr/>
          </p:nvSpPr>
          <p:spPr>
            <a:xfrm>
              <a:off x="1733492" y="2880194"/>
              <a:ext cx="1371306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phận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nhọn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nhô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phía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5" name="Arc 34">
            <a:extLst>
              <a:ext uri="{FF2B5EF4-FFF2-40B4-BE49-F238E27FC236}">
                <a16:creationId xmlns:a16="http://schemas.microsoft.com/office/drawing/2014/main" id="{35BAE6B8-4F28-277B-3BCC-A4F5FC4E4A2A}"/>
              </a:ext>
            </a:extLst>
          </p:cNvPr>
          <p:cNvSpPr/>
          <p:nvPr/>
        </p:nvSpPr>
        <p:spPr>
          <a:xfrm rot="12863794" flipH="1">
            <a:off x="516229" y="5183149"/>
            <a:ext cx="5412438" cy="4941478"/>
          </a:xfrm>
          <a:prstGeom prst="arc">
            <a:avLst>
              <a:gd name="adj1" fmla="val 10866811"/>
              <a:gd name="adj2" fmla="val 20317385"/>
            </a:avLst>
          </a:prstGeom>
          <a:ln w="38100">
            <a:solidFill>
              <a:srgbClr val="7B9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00F3D2E5-AD6E-84F5-07DB-AE75690259FE}"/>
              </a:ext>
            </a:extLst>
          </p:cNvPr>
          <p:cNvSpPr/>
          <p:nvPr/>
        </p:nvSpPr>
        <p:spPr>
          <a:xfrm rot="15238140" flipH="1">
            <a:off x="239315" y="3386401"/>
            <a:ext cx="5412438" cy="4941478"/>
          </a:xfrm>
          <a:prstGeom prst="arc">
            <a:avLst>
              <a:gd name="adj1" fmla="val 16447616"/>
              <a:gd name="adj2" fmla="val 2031738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8A5D529-0134-C4BE-11F7-0A5B8C6A1F3A}"/>
              </a:ext>
            </a:extLst>
          </p:cNvPr>
          <p:cNvGrpSpPr/>
          <p:nvPr/>
        </p:nvGrpSpPr>
        <p:grpSpPr>
          <a:xfrm>
            <a:off x="-152400" y="5712652"/>
            <a:ext cx="3263991" cy="1703535"/>
            <a:chOff x="546009" y="1284931"/>
            <a:chExt cx="3812004" cy="1710150"/>
          </a:xfrm>
        </p:grpSpPr>
        <p:sp>
          <p:nvSpPr>
            <p:cNvPr id="38" name="Freeform 4">
              <a:extLst>
                <a:ext uri="{FF2B5EF4-FFF2-40B4-BE49-F238E27FC236}">
                  <a16:creationId xmlns:a16="http://schemas.microsoft.com/office/drawing/2014/main" id="{6BDFB181-F817-B1C7-E3D3-27E83AEDA70F}"/>
                </a:ext>
              </a:extLst>
            </p:cNvPr>
            <p:cNvSpPr/>
            <p:nvPr/>
          </p:nvSpPr>
          <p:spPr>
            <a:xfrm>
              <a:off x="546009" y="1284931"/>
              <a:ext cx="3812004" cy="1710150"/>
            </a:xfrm>
            <a:custGeom>
              <a:avLst/>
              <a:gdLst/>
              <a:ahLst/>
              <a:cxnLst/>
              <a:rect l="l" t="t" r="r" b="b"/>
              <a:pathLst>
                <a:path w="7315200" h="2057400">
                  <a:moveTo>
                    <a:pt x="0" y="0"/>
                  </a:moveTo>
                  <a:lnTo>
                    <a:pt x="7315200" y="0"/>
                  </a:lnTo>
                  <a:lnTo>
                    <a:pt x="7315200" y="2057400"/>
                  </a:ln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DA34632-3E99-BB52-95B5-674A247C0CD2}"/>
                </a:ext>
              </a:extLst>
            </p:cNvPr>
            <p:cNvSpPr txBox="1"/>
            <p:nvPr/>
          </p:nvSpPr>
          <p:spPr>
            <a:xfrm>
              <a:off x="1752600" y="1681727"/>
              <a:ext cx="16085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CBE2C98-CB7D-F321-5A32-ED6677FA75F5}"/>
              </a:ext>
            </a:extLst>
          </p:cNvPr>
          <p:cNvGrpSpPr/>
          <p:nvPr/>
        </p:nvGrpSpPr>
        <p:grpSpPr>
          <a:xfrm>
            <a:off x="1981200" y="6819900"/>
            <a:ext cx="15468600" cy="1793645"/>
            <a:chOff x="1028702" y="2846930"/>
            <a:chExt cx="15468600" cy="1793645"/>
          </a:xfrm>
        </p:grpSpPr>
        <p:sp>
          <p:nvSpPr>
            <p:cNvPr id="41" name="Rectangle: Rounded Corners 21">
              <a:extLst>
                <a:ext uri="{FF2B5EF4-FFF2-40B4-BE49-F238E27FC236}">
                  <a16:creationId xmlns:a16="http://schemas.microsoft.com/office/drawing/2014/main" id="{AEC8486B-318A-ACFF-F990-47C31D17AECA}"/>
                </a:ext>
              </a:extLst>
            </p:cNvPr>
            <p:cNvSpPr/>
            <p:nvPr/>
          </p:nvSpPr>
          <p:spPr>
            <a:xfrm>
              <a:off x="1028702" y="2846930"/>
              <a:ext cx="14516098" cy="1692415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solidFill>
                <a:srgbClr val="7B9AD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A081009-F3CF-F904-C357-B94C8E2A147F}"/>
                </a:ext>
              </a:extLst>
            </p:cNvPr>
            <p:cNvSpPr txBox="1"/>
            <p:nvPr/>
          </p:nvSpPr>
          <p:spPr>
            <a:xfrm>
              <a:off x="1733491" y="2886249"/>
              <a:ext cx="1476381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khoảng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kia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B6081A0-DFF5-8DA1-6794-D02F338E85E3}"/>
              </a:ext>
            </a:extLst>
          </p:cNvPr>
          <p:cNvGrpSpPr/>
          <p:nvPr/>
        </p:nvGrpSpPr>
        <p:grpSpPr>
          <a:xfrm>
            <a:off x="2057399" y="8648700"/>
            <a:ext cx="14878109" cy="1787590"/>
            <a:chOff x="1028702" y="2846930"/>
            <a:chExt cx="14417852" cy="1787590"/>
          </a:xfrm>
        </p:grpSpPr>
        <p:sp>
          <p:nvSpPr>
            <p:cNvPr id="44" name="Rectangle: Rounded Corners 29">
              <a:extLst>
                <a:ext uri="{FF2B5EF4-FFF2-40B4-BE49-F238E27FC236}">
                  <a16:creationId xmlns:a16="http://schemas.microsoft.com/office/drawing/2014/main" id="{A305A179-5913-7877-D692-F979EEA17175}"/>
                </a:ext>
              </a:extLst>
            </p:cNvPr>
            <p:cNvSpPr/>
            <p:nvPr/>
          </p:nvSpPr>
          <p:spPr>
            <a:xfrm>
              <a:off x="1028702" y="2846930"/>
              <a:ext cx="14417852" cy="1692415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solidFill>
                <a:srgbClr val="7B9AD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B4A1C5B-80CC-AF36-2115-BDB1D57CA1DA}"/>
                </a:ext>
              </a:extLst>
            </p:cNvPr>
            <p:cNvSpPr txBox="1"/>
            <p:nvPr/>
          </p:nvSpPr>
          <p:spPr>
            <a:xfrm>
              <a:off x="1733492" y="2880194"/>
              <a:ext cx="1371306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mức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514600" y="1090916"/>
            <a:ext cx="2095622" cy="463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59912" y="1028700"/>
            <a:ext cx="2645888" cy="117684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9451098" y="1028700"/>
            <a:ext cx="4341102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3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406</Words>
  <Application>Microsoft Office PowerPoint</Application>
  <PresentationFormat>Custom</PresentationFormat>
  <Paragraphs>51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Times New Roman</vt:lpstr>
      <vt:lpstr>Calibri</vt:lpstr>
      <vt:lpstr>SimSun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Từ đa nghĩa</dc:title>
  <dc:creator>THAO LY</dc:creator>
  <cp:lastModifiedBy>Admin</cp:lastModifiedBy>
  <cp:revision>21</cp:revision>
  <dcterms:created xsi:type="dcterms:W3CDTF">2006-08-16T00:00:00Z</dcterms:created>
  <dcterms:modified xsi:type="dcterms:W3CDTF">2024-10-26T07:09:49Z</dcterms:modified>
  <dc:identifier>DAGMWcdiuio</dc:identifier>
</cp:coreProperties>
</file>