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09" r:id="rId4"/>
    <p:sldMasterId id="2147483721" r:id="rId5"/>
  </p:sldMasterIdLst>
  <p:notesMasterIdLst>
    <p:notesMasterId r:id="rId25"/>
  </p:notesMasterIdLst>
  <p:sldIdLst>
    <p:sldId id="257" r:id="rId6"/>
    <p:sldId id="297" r:id="rId7"/>
    <p:sldId id="37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329" r:id="rId20"/>
    <p:sldId id="377" r:id="rId21"/>
    <p:sldId id="380" r:id="rId22"/>
    <p:sldId id="374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C5345-E8FE-4E40-BB36-54DBFB28C1D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8E74E-89B7-47AE-83AC-62BA711E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40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19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33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11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2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10/30/2024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10/30/2024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7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9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10/30/2024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088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10/30/2024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51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0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3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0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8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8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3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5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2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4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1341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765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8488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722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2515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611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29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8330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897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1421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588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7586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5740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12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7950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5676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63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690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3753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1268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041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9859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554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2111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949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63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4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04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53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08752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7485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78394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086EFC-C77A-4FFA-902F-5FFC101C44BD}" type="datetimeFigureOut">
              <a:rPr lang="en-US" smtClean="0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9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4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4.GIF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GIF"/><Relationship Id="rId5" Type="http://schemas.openxmlformats.org/officeDocument/2006/relationships/image" Target="../media/image28.pn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11" Type="http://schemas.openxmlformats.org/officeDocument/2006/relationships/image" Target="../media/image6.png"/><Relationship Id="rId5" Type="http://schemas.openxmlformats.org/officeDocument/2006/relationships/image" Target="../media/image37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7.png"/><Relationship Id="rId12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6" Type="http://schemas.openxmlformats.org/officeDocument/2006/relationships/slide" Target="slide9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GIF"/><Relationship Id="rId5" Type="http://schemas.openxmlformats.org/officeDocument/2006/relationships/image" Target="../media/image25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773622" y="1214373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-42142" y="-936625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HP001 4 hàng" panose="020B0603050302020204" pitchFamily="34" charset="0"/>
              </a:rPr>
              <a:t>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08AB590D-BC3A-4970-92AD-AFEE68A962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8058442" y="-631825"/>
            <a:ext cx="4756411" cy="41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ag00391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75" y="690563"/>
            <a:ext cx="2209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1" y="882650"/>
            <a:ext cx="771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959100" y="22225"/>
            <a:ext cx="769938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509839" y="4641850"/>
            <a:ext cx="769937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1" y="4495800"/>
            <a:ext cx="771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509839" y="8253413"/>
            <a:ext cx="769937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2977502" y="2996626"/>
            <a:ext cx="650210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7" name="Picture 16" descr="daisy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364" y="6096000"/>
            <a:ext cx="6508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 descr="C:\Users\ADMIN\Downloads\36899364-260x260-0-0_Papermate+Papermate+70522+Union+Ink+Pencil+Eras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426" y="3022600"/>
            <a:ext cx="2862263" cy="285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un 11">
            <a:hlinkClick r:id="" action="ppaction://noaction"/>
          </p:cNvPr>
          <p:cNvSpPr/>
          <p:nvPr/>
        </p:nvSpPr>
        <p:spPr>
          <a:xfrm>
            <a:off x="1900238" y="6019800"/>
            <a:ext cx="604838" cy="609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038600" y="6096000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Kết quả</a:t>
            </a:r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6208713" y="6086475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Mở quà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7000" y="685802"/>
            <a:ext cx="7834196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Commercial Script" panose="020B72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2667000" y="3276600"/>
            <a:ext cx="7086600" cy="2438400"/>
            <a:chOff x="3276600" y="3276600"/>
            <a:chExt cx="2609057" cy="2438400"/>
          </a:xfrm>
        </p:grpSpPr>
        <p:sp>
          <p:nvSpPr>
            <p:cNvPr id="3079" name="AutoShape 4" descr="daisy_button_pink_hb">
              <a:hlinkClick r:id="" action="ppaction://noaction"/>
            </p:cNvPr>
            <p:cNvSpPr/>
            <p:nvPr/>
          </p:nvSpPr>
          <p:spPr>
            <a:xfrm>
              <a:off x="3276600" y="3276600"/>
              <a:ext cx="2609057" cy="2438400"/>
            </a:xfrm>
            <a:prstGeom prst="actionButtonBlank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wrap="none" anchor="ctr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x-none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16872" y="4029670"/>
              <a:ext cx="2384622" cy="13234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Câu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trả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lời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này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cần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sự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tư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vấn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của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khán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giả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.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ag00391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31814"/>
            <a:ext cx="2209800" cy="205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8" descr="phao ho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1" y="882650"/>
            <a:ext cx="771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8" descr="phao ho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47370">
            <a:off x="2959100" y="22225"/>
            <a:ext cx="769938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8" descr="phao ho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47370">
            <a:off x="2509839" y="4641850"/>
            <a:ext cx="769937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8" descr="phao ho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1" y="4495800"/>
            <a:ext cx="771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phao ho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47370">
            <a:off x="2509839" y="8253413"/>
            <a:ext cx="769937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3096476" y="2779712"/>
            <a:ext cx="6199925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1" name="Picture 18" descr="ag00373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664390">
            <a:off x="5143501" y="3998913"/>
            <a:ext cx="1857375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6" descr="daisy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364" y="6096000"/>
            <a:ext cx="650875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hlinkClick r:id="" action="ppaction://noaction"/>
          </p:cNvPr>
          <p:cNvSpPr/>
          <p:nvPr/>
        </p:nvSpPr>
        <p:spPr>
          <a:xfrm>
            <a:off x="1981200" y="585152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38600" y="6096000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Kết quả</a:t>
            </a:r>
          </a:p>
        </p:txBody>
      </p:sp>
      <p:sp>
        <p:nvSpPr>
          <p:cNvPr id="14" name="Rounded Rectangle 13">
            <a:hlinkClick r:id="" action="ppaction://hlinkshowjump?jump=nextslide"/>
          </p:cNvPr>
          <p:cNvSpPr/>
          <p:nvPr/>
        </p:nvSpPr>
        <p:spPr>
          <a:xfrm>
            <a:off x="6208713" y="6086475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Mở quà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14326" y="685801"/>
            <a:ext cx="819647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Commercial Script" panose="020B72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8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8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8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3440114" y="3276600"/>
            <a:ext cx="5589587" cy="2438400"/>
            <a:chOff x="3276600" y="3276600"/>
            <a:chExt cx="2609057" cy="2438400"/>
          </a:xfrm>
        </p:grpSpPr>
        <p:sp>
          <p:nvSpPr>
            <p:cNvPr id="19462" name="AutoShape 4" descr="daisy_button_pink_hb">
              <a:hlinkClick r:id="" action="ppaction://noaction"/>
            </p:cNvPr>
            <p:cNvSpPr/>
            <p:nvPr/>
          </p:nvSpPr>
          <p:spPr>
            <a:xfrm>
              <a:off x="3276600" y="3276600"/>
              <a:ext cx="2609057" cy="2438400"/>
            </a:xfrm>
            <a:prstGeom prst="actionButtonBlank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wrap="none" anchor="ctr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x-none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8932" y="4029670"/>
              <a:ext cx="2276854" cy="7540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3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Cao 8 </a:t>
              </a:r>
              <a:r>
                <a:rPr lang="en-US" sz="43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li</a:t>
              </a:r>
              <a:r>
                <a:rPr lang="en-US" sz="43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, </a:t>
              </a:r>
              <a:r>
                <a:rPr lang="en-US" sz="43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rộng</a:t>
              </a:r>
              <a:r>
                <a:rPr lang="en-US" sz="43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5 </a:t>
              </a:r>
              <a:r>
                <a:rPr lang="en-US" sz="43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li</a:t>
              </a:r>
              <a:endParaRPr lang="en-US" sz="43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ag00391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38200"/>
            <a:ext cx="2209800" cy="2058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1" y="882650"/>
            <a:ext cx="771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959100" y="22225"/>
            <a:ext cx="769938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509839" y="4641850"/>
            <a:ext cx="769937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1" y="4495800"/>
            <a:ext cx="771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509839" y="8253413"/>
            <a:ext cx="769937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2493400" y="3084513"/>
            <a:ext cx="747031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124326"/>
            <a:ext cx="5791200" cy="523875"/>
          </a:xfrm>
          <a:prstGeom prst="rect">
            <a:avLst/>
          </a:prstGeom>
          <a:ln>
            <a:noFill/>
          </a:ln>
          <a:effectLst>
            <a:outerShdw blurRad="355600" dist="152400" dir="1920000" algn="ctr" rotWithShape="0">
              <a:schemeClr val="tx1"/>
            </a:outerShdw>
          </a:effectLst>
        </p:spPr>
      </p:pic>
      <p:pic>
        <p:nvPicPr>
          <p:cNvPr id="20490" name="Picture 16" descr="daisy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364" y="6096000"/>
            <a:ext cx="650875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un 11">
            <a:hlinkClick r:id="" action="ppaction://noaction"/>
          </p:cNvPr>
          <p:cNvSpPr/>
          <p:nvPr/>
        </p:nvSpPr>
        <p:spPr>
          <a:xfrm>
            <a:off x="1900238" y="6019800"/>
            <a:ext cx="604838" cy="609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34766D3-9657-4BAE-95F8-8E8BDEB37C60}"/>
              </a:ext>
            </a:extLst>
          </p:cNvPr>
          <p:cNvSpPr txBox="1"/>
          <p:nvPr/>
        </p:nvSpPr>
        <p:spPr>
          <a:xfrm>
            <a:off x="3758184" y="2682068"/>
            <a:ext cx="7095744" cy="331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 G</a:t>
            </a:r>
            <a:endParaRPr lang="vi-VN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 g, h</a:t>
            </a:r>
            <a:endParaRPr lang="vi-VN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136042-BA77-423C-9240-EA062FA2FC1A}"/>
              </a:ext>
            </a:extLst>
          </p:cNvPr>
          <p:cNvGrpSpPr/>
          <p:nvPr/>
        </p:nvGrpSpPr>
        <p:grpSpPr>
          <a:xfrm>
            <a:off x="2989540" y="1137920"/>
            <a:ext cx="8501505" cy="1827594"/>
            <a:chOff x="-616865" y="1022346"/>
            <a:chExt cx="7793381" cy="12163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F051D2-8263-4F4A-B898-7FE4F02AA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-612" r="35159" b="32405"/>
            <a:stretch/>
          </p:blipFill>
          <p:spPr>
            <a:xfrm>
              <a:off x="-616865" y="1022346"/>
              <a:ext cx="7458008" cy="12163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2E949E-E7CB-4D38-96C3-4FB6C1AD1857}"/>
                </a:ext>
              </a:extLst>
            </p:cNvPr>
            <p:cNvSpPr txBox="1"/>
            <p:nvPr/>
          </p:nvSpPr>
          <p:spPr>
            <a:xfrm>
              <a:off x="-410877" y="1352694"/>
              <a:ext cx="7587393" cy="450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00" b="1" dirty="0">
                  <a:latin typeface="HP001 4 hàng" panose="020B0603050302020204" pitchFamily="34" charset="0"/>
                </a:rPr>
                <a:t> Gần jực </a:t>
              </a:r>
              <a:r>
                <a:rPr lang="el-GR" sz="3800" b="1" dirty="0">
                  <a:latin typeface="HP001 4 hàng" panose="020B0603050302020204" pitchFamily="34" charset="0"/>
                </a:rPr>
                <a:t>κ</a:t>
              </a:r>
              <a:r>
                <a:rPr lang="vi-VN" sz="3800" b="1" dirty="0">
                  <a:latin typeface="HP001 4 hàng" panose="020B0603050302020204" pitchFamily="34" charset="0"/>
                </a:rPr>
                <a:t>ì </a:t>
              </a:r>
              <a:r>
                <a:rPr lang="el-GR" sz="3800" b="1" dirty="0">
                  <a:latin typeface="HP001 4 hàng" panose="020B0603050302020204" pitchFamily="34" charset="0"/>
                </a:rPr>
                <a:t>Α΄</a:t>
              </a:r>
              <a:r>
                <a:rPr lang="vi-VN" sz="3800" b="1" dirty="0">
                  <a:latin typeface="HP001 4 hàng" panose="020B0603050302020204" pitchFamily="34" charset="0"/>
                </a:rPr>
                <a:t>n, gần </a:t>
              </a:r>
              <a:r>
                <a:rPr lang="el-GR" sz="3800" b="1" dirty="0">
                  <a:latin typeface="HP001 4 hàng" panose="020B0603050302020204" pitchFamily="34" charset="0"/>
                </a:rPr>
                <a:t>Α˝</a:t>
              </a:r>
              <a:r>
                <a:rPr lang="vi-VN" sz="3800" b="1" dirty="0">
                  <a:latin typeface="HP001 4 hàng" panose="020B0603050302020204" pitchFamily="34" charset="0"/>
                </a:rPr>
                <a:t>n </a:t>
              </a:r>
              <a:r>
                <a:rPr lang="el-GR" sz="3800" b="1" dirty="0">
                  <a:latin typeface="HP001 4 hàng" panose="020B0603050302020204" pitchFamily="34" charset="0"/>
                </a:rPr>
                <a:t>κ</a:t>
              </a:r>
              <a:r>
                <a:rPr lang="vi-VN" sz="3800" b="1" dirty="0">
                  <a:latin typeface="HP001 4 hàng" panose="020B0603050302020204" pitchFamily="34" charset="0"/>
                </a:rPr>
                <a:t>ì sáng.</a:t>
              </a:r>
              <a:r>
                <a:rPr lang="en-US" sz="3800" b="1" dirty="0">
                  <a:latin typeface="HP001 4 hàng" panose="020B0603050302020204" pitchFamily="34" charset="0"/>
                </a:rPr>
                <a:t> 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25953B-D8FC-412C-BBD1-46CD5526BA34}"/>
              </a:ext>
            </a:extLst>
          </p:cNvPr>
          <p:cNvSpPr/>
          <p:nvPr/>
        </p:nvSpPr>
        <p:spPr>
          <a:xfrm>
            <a:off x="365760" y="233680"/>
            <a:ext cx="3041441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362E1-83FB-4429-B108-40C1E8E8B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73" y="538353"/>
            <a:ext cx="9220167" cy="57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800101"/>
            <a:ext cx="1184940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1981201" y="4330700"/>
            <a:ext cx="63511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Gần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873750"/>
            <a:ext cx="823699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Gần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mực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đen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gần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đèn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81201" y="509270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Gần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8" name="Text Box 19">
            <a:extLst>
              <a:ext uri="{FF2B5EF4-FFF2-40B4-BE49-F238E27FC236}">
                <a16:creationId xmlns:a16="http://schemas.microsoft.com/office/drawing/2014/main" id="{76D0E3EC-28CE-48CC-97BC-94AA7A72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7488E50-61AA-4C81-9C37-EC8FB4EC51CB}"/>
              </a:ext>
            </a:extLst>
          </p:cNvPr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20" name="Picture 10" descr="hoa0001">
            <a:extLst>
              <a:ext uri="{FF2B5EF4-FFF2-40B4-BE49-F238E27FC236}">
                <a16:creationId xmlns:a16="http://schemas.microsoft.com/office/drawing/2014/main" id="{87288766-3A81-4EF9-9741-B802C7A0BD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1" descr="hoa0001">
            <a:extLst>
              <a:ext uri="{FF2B5EF4-FFF2-40B4-BE49-F238E27FC236}">
                <a16:creationId xmlns:a16="http://schemas.microsoft.com/office/drawing/2014/main" id="{D1FFC742-0F42-4E14-954B-B31CE33BBA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2" descr="hoa0001">
            <a:extLst>
              <a:ext uri="{FF2B5EF4-FFF2-40B4-BE49-F238E27FC236}">
                <a16:creationId xmlns:a16="http://schemas.microsoft.com/office/drawing/2014/main" id="{CAE338D6-A900-4292-8BEF-8638EBD428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10">
            <a:extLst>
              <a:ext uri="{FF2B5EF4-FFF2-40B4-BE49-F238E27FC236}">
                <a16:creationId xmlns:a16="http://schemas.microsoft.com/office/drawing/2014/main" id="{DFE45481-F36D-49E3-BF46-0E0E0ABA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4 hàng" panose="020B0603050302020204" pitchFamily="34" charset="0"/>
              </a:rPr>
              <a:t>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réng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ô li ?</a:t>
            </a: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A4D7E444-F749-492F-BEF0-54DD5AB74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70E5B2DB-896F-4F92-A561-D4932E61C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ô li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681DE88D-F4C0-4FA2-9939-6CA667DFC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4 ô li rưỡi</a:t>
            </a:r>
          </a:p>
        </p:txBody>
      </p:sp>
      <p:pic>
        <p:nvPicPr>
          <p:cNvPr id="28" name="Picture 2" descr="Lý thuyết ôn chữ hoa g tiếng việt 3">
            <a:extLst>
              <a:ext uri="{FF2B5EF4-FFF2-40B4-BE49-F238E27FC236}">
                <a16:creationId xmlns:a16="http://schemas.microsoft.com/office/drawing/2014/main" id="{E1172E2B-A1A2-4E81-BBCB-9B0B92139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 bwMode="auto">
          <a:xfrm>
            <a:off x="6076056" y="1249508"/>
            <a:ext cx="3565106" cy="49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 animBg="1"/>
      <p:bldP spid="26" grpId="0" build="allAtOnce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6" y="1222376"/>
            <a:ext cx="3675063" cy="4011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8" descr="phao ho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54201" y="3249614"/>
            <a:ext cx="1382713" cy="2389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8" descr="C:\Users\Admin\Desktop\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1763" y="4613275"/>
            <a:ext cx="1925638" cy="192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251250" y="52578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180" name="Picture 4" descr="C:\Users\Admin\Desktop\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1539" y="4940301"/>
            <a:ext cx="1668463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87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232450" y="54864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0185" name="Picture 9" descr="C:\Users\Admin\Desktop\5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1" y="4271963"/>
            <a:ext cx="2017713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8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8366050" y="48768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0182" name="Picture 6" descr="C:\Users\Admin\Desktop\3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56488" y="2787651"/>
            <a:ext cx="1473200" cy="148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9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361962" y="326767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3324" name="Picture 8" descr="phao ho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1" y="882650"/>
            <a:ext cx="771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8" descr="phao hoa 1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43963" y="4038600"/>
            <a:ext cx="1382712" cy="238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6" name="Picture 8" descr="phao ho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47370">
            <a:off x="2959100" y="22225"/>
            <a:ext cx="769938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643593" y="1254225"/>
            <a:ext cx="27879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5400" b="1" spc="50" dirty="0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5400" b="1" spc="50" dirty="0">
              <a:ln w="11430"/>
              <a:solidFill>
                <a:srgbClr val="00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45314" y="1305123"/>
            <a:ext cx="220445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5400" b="1" spc="50" dirty="0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5400" b="1" spc="50" dirty="0">
              <a:ln w="11430"/>
              <a:solidFill>
                <a:srgbClr val="00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4" descr="C:\Users\Admin\Desktop\9d4d322bff9fed2c3d2ee21189b9662e_41457316.box02.700x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3376" y="2817813"/>
            <a:ext cx="3654425" cy="2439988"/>
          </a:xfrm>
          <a:prstGeom prst="rect">
            <a:avLst/>
          </a:prstGeom>
          <a:ln>
            <a:noFill/>
          </a:ln>
          <a:effectLst>
            <a:outerShdw blurRad="127000" dist="88900" dir="2460000" algn="tl" rotWithShape="0">
              <a:schemeClr val="tx1">
                <a:alpha val="82000"/>
              </a:schemeClr>
            </a:outerShdw>
          </a:effectLst>
        </p:spPr>
      </p:pic>
      <p:sp>
        <p:nvSpPr>
          <p:cNvPr id="4" name="Rectangle 3"/>
          <p:cNvSpPr/>
          <p:nvPr/>
        </p:nvSpPr>
        <p:spPr bwMode="auto">
          <a:xfrm>
            <a:off x="3489247" y="40386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Oval 18">
            <a:hlinkClick r:id="" action="ppaction://noaction"/>
          </p:cNvPr>
          <p:cNvSpPr/>
          <p:nvPr/>
        </p:nvSpPr>
        <p:spPr>
          <a:xfrm>
            <a:off x="1752600" y="60960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0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38600" y="5813425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Kết quả</a:t>
            </a:r>
          </a:p>
        </p:txBody>
      </p:sp>
      <p:sp>
        <p:nvSpPr>
          <p:cNvPr id="40" name="Rounded Rectangle 39">
            <a:hlinkClick r:id="" action="ppaction://hlinkshowjump?jump=nextslide"/>
          </p:cNvPr>
          <p:cNvSpPr/>
          <p:nvPr/>
        </p:nvSpPr>
        <p:spPr>
          <a:xfrm>
            <a:off x="6208713" y="5803900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Mở quà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905" y="457200"/>
            <a:ext cx="1116811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4800600" y="2994025"/>
            <a:ext cx="2609850" cy="2438400"/>
            <a:chOff x="3276600" y="3276600"/>
            <a:chExt cx="2609057" cy="2438400"/>
          </a:xfrm>
        </p:grpSpPr>
        <p:sp>
          <p:nvSpPr>
            <p:cNvPr id="14342" name="AutoShape 4" descr="daisy_button_pink_hb">
              <a:hlinkClick r:id="" action="ppaction://noaction"/>
            </p:cNvPr>
            <p:cNvSpPr/>
            <p:nvPr/>
          </p:nvSpPr>
          <p:spPr>
            <a:xfrm>
              <a:off x="3276600" y="3276600"/>
              <a:ext cx="2609057" cy="2438400"/>
            </a:xfrm>
            <a:prstGeom prst="actionButtonBlank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wrap="none" anchor="ctr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x-none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52778" y="4029670"/>
              <a:ext cx="2513836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Giang</a:t>
              </a:r>
              <a:endPara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endParaRPr>
            </a:p>
          </p:txBody>
        </p:sp>
      </p:grp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g00391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55614"/>
            <a:ext cx="2209800" cy="205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1" y="882650"/>
            <a:ext cx="771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959100" y="22225"/>
            <a:ext cx="769938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509839" y="4641850"/>
            <a:ext cx="769937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1" y="4495800"/>
            <a:ext cx="771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509839" y="8253413"/>
            <a:ext cx="769937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551102" y="2996626"/>
            <a:ext cx="735489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6" name="Picture 10" descr="C:\Users\Admin\Desktop\img_1168__436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990976"/>
            <a:ext cx="285750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/>
            </a:outerShdw>
          </a:effectLst>
        </p:spPr>
      </p:pic>
      <p:pic>
        <p:nvPicPr>
          <p:cNvPr id="15370" name="Picture 16" descr="daisy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364" y="6096000"/>
            <a:ext cx="650875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Sun 2">
            <a:hlinkClick r:id="" action="ppaction://noaction"/>
          </p:cNvPr>
          <p:cNvSpPr/>
          <p:nvPr/>
        </p:nvSpPr>
        <p:spPr>
          <a:xfrm>
            <a:off x="1900238" y="6019800"/>
            <a:ext cx="604838" cy="609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38600" y="6096000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Kết quả</a:t>
            </a:r>
          </a:p>
        </p:txBody>
      </p:sp>
      <p:sp>
        <p:nvSpPr>
          <p:cNvPr id="14" name="Rounded Rectangle 13">
            <a:hlinkClick r:id="" action="ppaction://hlinkshowjump?jump=nextslide"/>
          </p:cNvPr>
          <p:cNvSpPr/>
          <p:nvPr/>
        </p:nvSpPr>
        <p:spPr>
          <a:xfrm>
            <a:off x="6208713" y="6086475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Mở quà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02891" y="533401"/>
            <a:ext cx="7811754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Commercial Script" panose="020B7200000000000000" pitchFamily="34" charset="0"/>
                <a:cs typeface="Times New Roman" panose="02020603050405020304" pitchFamily="18" charset="0"/>
              </a:rPr>
              <a:t> G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98763" y="3276600"/>
            <a:ext cx="6902450" cy="2438400"/>
            <a:chOff x="3276600" y="3276600"/>
            <a:chExt cx="2609057" cy="2438400"/>
          </a:xfrm>
        </p:grpSpPr>
        <p:sp>
          <p:nvSpPr>
            <p:cNvPr id="1031" name="AutoShape 4" descr="daisy_button_pink_hb">
              <a:hlinkClick r:id="" action="ppaction://noaction"/>
            </p:cNvPr>
            <p:cNvSpPr/>
            <p:nvPr/>
          </p:nvSpPr>
          <p:spPr>
            <a:xfrm>
              <a:off x="3276600" y="3276600"/>
              <a:ext cx="2609057" cy="2438400"/>
            </a:xfrm>
            <a:prstGeom prst="actionButtonBlank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wrap="none" anchor="ctr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x-none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9260" y="3505201"/>
              <a:ext cx="1584156" cy="13234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Câu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trả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lời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của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bạn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chính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40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xác</a:t>
              </a:r>
              <a:endPara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ag00391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33400"/>
            <a:ext cx="2209800" cy="2058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1" y="882650"/>
            <a:ext cx="771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959100" y="22225"/>
            <a:ext cx="769938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509839" y="4641850"/>
            <a:ext cx="769937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1" y="4495800"/>
            <a:ext cx="77152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8" descr="pha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7370">
            <a:off x="2509839" y="8253413"/>
            <a:ext cx="769937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2529464" y="2819401"/>
            <a:ext cx="739818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6701" y="3810000"/>
            <a:ext cx="6577013" cy="965200"/>
          </a:xfrm>
          <a:prstGeom prst="rect">
            <a:avLst/>
          </a:prstGeom>
          <a:ln>
            <a:noFill/>
          </a:ln>
          <a:effectLst>
            <a:outerShdw blurRad="444500" dist="139700" dir="2160000" algn="ctr" rotWithShape="0">
              <a:schemeClr val="tx1"/>
            </a:outerShdw>
          </a:effectLst>
        </p:spPr>
      </p:pic>
      <p:pic>
        <p:nvPicPr>
          <p:cNvPr id="16394" name="Picture 16" descr="daisy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364" y="6096000"/>
            <a:ext cx="650875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un 11">
            <a:hlinkClick r:id="" action="ppaction://noaction"/>
          </p:cNvPr>
          <p:cNvSpPr/>
          <p:nvPr/>
        </p:nvSpPr>
        <p:spPr>
          <a:xfrm>
            <a:off x="1828800" y="6096000"/>
            <a:ext cx="604838" cy="609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38600" y="6096000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Kết quả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/>
          <p:nvPr/>
        </p:nvSpPr>
        <p:spPr>
          <a:xfrm>
            <a:off x="6208713" y="6086475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Mở quà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5000" y="1143000"/>
            <a:ext cx="8763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Commercial Script" panose="020B72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1524001" y="2667000"/>
            <a:ext cx="8875713" cy="3048000"/>
            <a:chOff x="3276600" y="3276600"/>
            <a:chExt cx="2609057" cy="2438400"/>
          </a:xfrm>
        </p:grpSpPr>
        <p:sp>
          <p:nvSpPr>
            <p:cNvPr id="2055" name="AutoShape 4" descr="daisy_button_pink_hb">
              <a:hlinkClick r:id="" action="ppaction://noaction"/>
            </p:cNvPr>
            <p:cNvSpPr/>
            <p:nvPr/>
          </p:nvSpPr>
          <p:spPr>
            <a:xfrm>
              <a:off x="3276600" y="3276600"/>
              <a:ext cx="2609057" cy="2438400"/>
            </a:xfrm>
            <a:prstGeom prst="actionButtonBlank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wrap="none" anchor="ctr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x-none" sz="40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57412" y="3973973"/>
              <a:ext cx="1859258" cy="10095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8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2 </a:t>
              </a:r>
              <a:r>
                <a:rPr lang="en-US" sz="38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nét</a:t>
              </a:r>
              <a:r>
                <a:rPr lang="en-US" sz="38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: Cong </a:t>
              </a:r>
              <a:r>
                <a:rPr lang="en-US" sz="38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dưới</a:t>
              </a:r>
              <a:r>
                <a:rPr lang="en-US" sz="38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38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nối</a:t>
              </a:r>
              <a:r>
                <a:rPr lang="en-US" sz="38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38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với</a:t>
              </a:r>
              <a:r>
                <a:rPr lang="en-US" sz="38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cong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8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38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trái</a:t>
              </a:r>
              <a:r>
                <a:rPr lang="en-US" sz="38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38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và</a:t>
              </a:r>
              <a:r>
                <a:rPr lang="en-US" sz="38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38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nét</a:t>
              </a:r>
              <a:r>
                <a:rPr lang="en-US" sz="38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38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khuyết</a:t>
              </a:r>
              <a:r>
                <a:rPr lang="en-US" sz="38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38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rPr>
                <a:t>dưới</a:t>
              </a:r>
              <a:endParaRPr lang="en-US" sz="3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330</Words>
  <Application>Microsoft Office PowerPoint</Application>
  <PresentationFormat>Widescreen</PresentationFormat>
  <Paragraphs>66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等线 Light</vt:lpstr>
      <vt:lpstr>.VnCommercial Script</vt:lpstr>
      <vt:lpstr>.VnTime</vt:lpstr>
      <vt:lpstr>Arial</vt:lpstr>
      <vt:lpstr>Arial-Rounded</vt:lpstr>
      <vt:lpstr>Calibri</vt:lpstr>
      <vt:lpstr>Calibri Light</vt:lpstr>
      <vt:lpstr>HP001 4 hàng</vt:lpstr>
      <vt:lpstr>Times New Roman</vt:lpstr>
      <vt:lpstr>华康少女文字W5(P)</vt:lpstr>
      <vt:lpstr>Office 主题​​</vt:lpstr>
      <vt:lpstr>1_Office Theme</vt:lpstr>
      <vt:lpstr>1_Office 主题​​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11</cp:revision>
  <dcterms:created xsi:type="dcterms:W3CDTF">2021-07-29T04:27:54Z</dcterms:created>
  <dcterms:modified xsi:type="dcterms:W3CDTF">2024-10-31T02:28:08Z</dcterms:modified>
</cp:coreProperties>
</file>