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Barriecito" charset="-93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4uksig1dfo8xDYDxkZJluHFHy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A5F2A61-A122-4C1C-9B77-EDDAF0852185}">
  <a:tblStyle styleId="{EA5F2A61-A122-4C1C-9B77-EDDAF0852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21"/>
  </p:normalViewPr>
  <p:slideViewPr>
    <p:cSldViewPr snapToGrid="0">
      <p:cViewPr>
        <p:scale>
          <a:sx n="133" d="100"/>
          <a:sy n="133" d="100"/>
        </p:scale>
        <p:origin x="-14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4530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" name="Google Shape;13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1" name="Google Shape;16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4" name="Google Shape;19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57" name="Google Shape;2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DICE ROLL GAME</a:t>
            </a:r>
            <a:endParaRPr/>
          </a:p>
        </p:txBody>
      </p:sp>
      <p:sp>
        <p:nvSpPr>
          <p:cNvPr id="2258" name="Google Shape;2258;p2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0" name="Google Shape;2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4" name="Google Shape;10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Pupils take turn to answer the questions.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They look at the hidden pictures and guess what activity  is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If they have the correct answers they get the points for their teams. If the answer is not correct, the other team answers.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Review models: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3492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•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 pupil’s attention to the picture.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67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•"/>
            </a:pP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answer the questions.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✔"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he play badminton?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he can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/  </a:t>
            </a: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he can't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33400" lvl="0" indent="-349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✔"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she swim?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31115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00"/>
              <a:buFont typeface="Times New Roman"/>
              <a:buChar char="-"/>
            </a:pP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she can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/  </a:t>
            </a:r>
            <a:r>
              <a:rPr lang="en-US" sz="13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she can't</a:t>
            </a:r>
            <a:r>
              <a:rPr lang="en-US" sz="1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292" name="Google Shape;1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4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76" name="Google Shape;276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4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82" name="Google Shape;282;p4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4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88" name="Google Shape;288;p4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36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36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36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36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6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6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36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36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6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6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36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6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36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36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6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6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6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6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6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36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6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6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6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36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36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6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6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6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6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6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36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36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6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6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6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6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6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6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36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36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6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6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36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36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6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6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6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6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title" idx="3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title" idx="6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title" idx="9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37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87" name="Google Shape;87;p37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7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7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37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93" name="Google Shape;93;p37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7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7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37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99" name="Google Shape;99;p37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7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7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7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7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7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7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7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7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7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7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38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22" name="Google Shape;122;p3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7" name="Google Shape;127;p3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8" name="Google Shape;128;p3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3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41" name="Google Shape;141;p3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3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9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156" name="Google Shape;156;p3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9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166" name="Google Shape;166;p3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3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76" name="Google Shape;176;p3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40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97" name="Google Shape;197;p40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0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0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0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0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0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0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0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206" name="Google Shape;206;p40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207" name="Google Shape;207;p40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40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0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0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0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0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0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0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0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40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40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40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219" name="Google Shape;219;p40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40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40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40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40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40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40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40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40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" name="Google Shape;228;p40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229" name="Google Shape;229;p40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3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242" name="Google Shape;242;p4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247" name="Google Shape;247;p4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248" name="Google Shape;248;p4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4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4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4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4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4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4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4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4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261" name="Google Shape;261;p4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4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4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4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4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4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4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9.xml"/><Relationship Id="rId7" Type="http://schemas.openxmlformats.org/officeDocument/2006/relationships/slide" Target="slide2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image" Target="../media/image16.jpg"/><Relationship Id="rId9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"/>
          <p:cNvGrpSpPr/>
          <p:nvPr/>
        </p:nvGrpSpPr>
        <p:grpSpPr>
          <a:xfrm rot="1675903">
            <a:off x="7522588" y="3571077"/>
            <a:ext cx="1322660" cy="1416624"/>
            <a:chOff x="3516247" y="2841168"/>
            <a:chExt cx="2042858" cy="1997709"/>
          </a:xfrm>
        </p:grpSpPr>
        <p:sp>
          <p:nvSpPr>
            <p:cNvPr id="317" name="Google Shape;31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413" name="Google Shape;413;p2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414" name="Google Shape;41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29" name="Google Shape;52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30" name="Google Shape;53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39" name="Google Shape;539;p2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540" name="Google Shape;54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68" name="Google Shape;56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69" name="Google Shape;56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79" name="Google Shape;57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580" name="Google Shape;58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08" name="Google Shape;60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09" name="Google Shape;60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12" name="Google Shape;61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13" name="Google Shape;61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24" name="Google Shape;62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25" name="Google Shape;62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48" name="Google Shape;648;p2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649" name="Google Shape;64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3" name="Google Shape;673;p2"/>
          <p:cNvSpPr txBox="1">
            <a:spLocks noGrp="1"/>
          </p:cNvSpPr>
          <p:nvPr>
            <p:ph type="ctrTitle"/>
          </p:nvPr>
        </p:nvSpPr>
        <p:spPr>
          <a:xfrm>
            <a:off x="1343208" y="1659941"/>
            <a:ext cx="6846931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4" name="Google Shape;674;p2"/>
          <p:cNvPicPr preferRelativeResize="0"/>
          <p:nvPr/>
        </p:nvPicPr>
        <p:blipFill rotWithShape="1">
          <a:blip r:embed="rId3">
            <a:alphaModFix/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pic>
        <p:nvPicPr>
          <p:cNvPr id="677" name="Google Shape;67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2238" y="3218883"/>
            <a:ext cx="3995713" cy="7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"/>
          <p:cNvSpPr txBox="1"/>
          <p:nvPr/>
        </p:nvSpPr>
        <p:spPr>
          <a:xfrm>
            <a:off x="2359845" y="3286224"/>
            <a:ext cx="39784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PERIOD 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" name="Google Shape;1338;p11" descr="Cute Little Boy Play Guitar Concert Illustration 2250486 Vector Art at  Vecteez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342" y="-139485"/>
            <a:ext cx="4253316" cy="4253316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1"/>
          <p:cNvSpPr/>
          <p:nvPr/>
        </p:nvSpPr>
        <p:spPr>
          <a:xfrm>
            <a:off x="2365109" y="4077849"/>
            <a:ext cx="46378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guitar</a:t>
            </a:r>
            <a:endParaRPr/>
          </a:p>
        </p:txBody>
      </p:sp>
      <p:sp>
        <p:nvSpPr>
          <p:cNvPr id="2" name="Halka 3">
            <a:extLst>
              <a:ext uri="{FF2B5EF4-FFF2-40B4-BE49-F238E27FC236}">
                <a16:creationId xmlns:a16="http://schemas.microsoft.com/office/drawing/2014/main" xmlns="" id="{74B2FFB2-857A-F934-37C5-5F02D069B92B}"/>
              </a:ext>
            </a:extLst>
          </p:cNvPr>
          <p:cNvSpPr/>
          <p:nvPr/>
        </p:nvSpPr>
        <p:spPr>
          <a:xfrm>
            <a:off x="-5181031" y="-601762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15"/>
          <p:cNvSpPr txBox="1">
            <a:spLocks noGrp="1"/>
          </p:cNvSpPr>
          <p:nvPr>
            <p:ph type="title"/>
          </p:nvPr>
        </p:nvSpPr>
        <p:spPr>
          <a:xfrm>
            <a:off x="1156303" y="2661851"/>
            <a:ext cx="7062613" cy="156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 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367" name="Google Shape;1367;p15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368" name="Google Shape;1368;p1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4" name="Google Shape;1464;p15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465" name="Google Shape;1465;p15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5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573" name="Google Shape;1573;p1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6" name="Google Shape;1576;p15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577" name="Google Shape;1577;p15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15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584" name="Google Shape;1584;p1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p15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596" name="Google Shape;1596;p15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p15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606" name="Google Shape;1606;p15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4" name="Google Shape;1614;p15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615" name="Google Shape;1615;p1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8" name="Google Shape;1638;p15"/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9" name="Google Shape;1639;p15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16"/>
          <p:cNvPicPr preferRelativeResize="0"/>
          <p:nvPr/>
        </p:nvPicPr>
        <p:blipFill>
          <a:blip r:embed="rId5"/>
          <a:srcRect/>
          <a:stretch/>
        </p:blipFill>
        <p:spPr>
          <a:xfrm>
            <a:off x="148857" y="1473507"/>
            <a:ext cx="8888818" cy="25341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16"/>
          <p:cNvSpPr txBox="1"/>
          <p:nvPr/>
        </p:nvSpPr>
        <p:spPr>
          <a:xfrm>
            <a:off x="1286359" y="424593"/>
            <a:ext cx="6571281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</a:t>
            </a:r>
            <a:endParaRPr dirty="0"/>
          </a:p>
        </p:txBody>
      </p:sp>
      <p:pic>
        <p:nvPicPr>
          <p:cNvPr id="2" name="Track 48">
            <a:hlinkClick r:id="" action="ppaction://media"/>
            <a:extLst>
              <a:ext uri="{FF2B5EF4-FFF2-40B4-BE49-F238E27FC236}">
                <a16:creationId xmlns:a16="http://schemas.microsoft.com/office/drawing/2014/main" xmlns="" id="{C862AEF9-09A8-F21E-078F-983183AC1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1497039"/>
            <a:ext cx="609600" cy="609600"/>
          </a:xfrm>
          <a:prstGeom prst="rect">
            <a:avLst/>
          </a:prstGeom>
        </p:spPr>
      </p:pic>
      <p:pic>
        <p:nvPicPr>
          <p:cNvPr id="1026" name="Picture 2" descr="Free Red Check Mark Transparent, Download Free Red Check Mark Transparent  png images, Free ClipArts on Clipart Library">
            <a:extLst>
              <a:ext uri="{FF2B5EF4-FFF2-40B4-BE49-F238E27FC236}">
                <a16:creationId xmlns:a16="http://schemas.microsoft.com/office/drawing/2014/main" xmlns="" id="{4FD056D3-D2AA-F749-AA7C-F0D5506ED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09" y="3584553"/>
            <a:ext cx="288238" cy="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Red Check Mark Transparent, Download Free Red Check Mark Transparent  png images, Free ClipArts on Clipart Library">
            <a:extLst>
              <a:ext uri="{FF2B5EF4-FFF2-40B4-BE49-F238E27FC236}">
                <a16:creationId xmlns:a16="http://schemas.microsoft.com/office/drawing/2014/main" xmlns="" id="{6D3F6E08-A24E-904A-813C-564E15CE4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99" y="3631286"/>
            <a:ext cx="243341" cy="2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17"/>
          <p:cNvSpPr txBox="1"/>
          <p:nvPr/>
        </p:nvSpPr>
        <p:spPr>
          <a:xfrm>
            <a:off x="1685697" y="2414833"/>
            <a:ext cx="7062613" cy="16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5</a:t>
            </a:r>
            <a:r>
              <a:rPr lang="en-US" sz="1400" b="0" i="0" u="none" strike="noStrike" cap="none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1400" b="0" i="0" u="none" strike="noStrike" cap="none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and read.</a:t>
            </a:r>
            <a:endParaRPr sz="40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2" name="Google Shape;1652;p17"/>
          <p:cNvSpPr/>
          <p:nvPr/>
        </p:nvSpPr>
        <p:spPr>
          <a:xfrm flipH="1">
            <a:off x="4163809" y="983010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71DB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3" name="Google Shape;1653;p17"/>
          <p:cNvSpPr txBox="1"/>
          <p:nvPr/>
        </p:nvSpPr>
        <p:spPr>
          <a:xfrm>
            <a:off x="4370962" y="983010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Barriecito"/>
              <a:buNone/>
            </a:pPr>
            <a:r>
              <a:rPr lang="en-US" sz="75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rPr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" name="Google Shape;1658;p18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598868"/>
            <a:ext cx="9043147" cy="45040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0" name="Google Shape;1660;p18"/>
          <p:cNvSpPr txBox="1"/>
          <p:nvPr/>
        </p:nvSpPr>
        <p:spPr>
          <a:xfrm>
            <a:off x="1232967" y="2529089"/>
            <a:ext cx="1720649" cy="5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I can.</a:t>
            </a:r>
            <a:endParaRPr dirty="0"/>
          </a:p>
        </p:txBody>
      </p:sp>
      <p:sp>
        <p:nvSpPr>
          <p:cNvPr id="1661" name="Google Shape;1661;p18"/>
          <p:cNvSpPr txBox="1"/>
          <p:nvPr/>
        </p:nvSpPr>
        <p:spPr>
          <a:xfrm>
            <a:off x="5907233" y="2480909"/>
            <a:ext cx="1846010" cy="58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I can’t</a:t>
            </a:r>
            <a:endParaRPr dirty="0"/>
          </a:p>
        </p:txBody>
      </p:sp>
      <p:sp>
        <p:nvSpPr>
          <p:cNvPr id="1662" name="Google Shape;1662;p18"/>
          <p:cNvSpPr txBox="1"/>
          <p:nvPr/>
        </p:nvSpPr>
        <p:spPr>
          <a:xfrm>
            <a:off x="2441671" y="4216067"/>
            <a:ext cx="1720649" cy="53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 dirty="0"/>
          </a:p>
        </p:txBody>
      </p:sp>
      <p:sp>
        <p:nvSpPr>
          <p:cNvPr id="1663" name="Google Shape;1663;p18"/>
          <p:cNvSpPr txBox="1"/>
          <p:nvPr/>
        </p:nvSpPr>
        <p:spPr>
          <a:xfrm>
            <a:off x="790676" y="4484000"/>
            <a:ext cx="2313596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</a:t>
            </a:r>
            <a:endParaRPr/>
          </a:p>
        </p:txBody>
      </p:sp>
      <p:sp>
        <p:nvSpPr>
          <p:cNvPr id="1664" name="Google Shape;1664;p18"/>
          <p:cNvSpPr txBox="1"/>
          <p:nvPr/>
        </p:nvSpPr>
        <p:spPr>
          <a:xfrm>
            <a:off x="7041368" y="4109085"/>
            <a:ext cx="192534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guitar</a:t>
            </a:r>
            <a:endParaRPr dirty="0"/>
          </a:p>
        </p:txBody>
      </p:sp>
      <p:sp>
        <p:nvSpPr>
          <p:cNvPr id="1665" name="Google Shape;1665;p18"/>
          <p:cNvSpPr txBox="1"/>
          <p:nvPr/>
        </p:nvSpPr>
        <p:spPr>
          <a:xfrm>
            <a:off x="5673440" y="4484000"/>
            <a:ext cx="2313596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</a:t>
            </a:r>
            <a:endParaRPr/>
          </a:p>
        </p:txBody>
      </p:sp>
      <p:sp>
        <p:nvSpPr>
          <p:cNvPr id="1666" name="Google Shape;1666;p18"/>
          <p:cNvSpPr txBox="1"/>
          <p:nvPr/>
        </p:nvSpPr>
        <p:spPr>
          <a:xfrm>
            <a:off x="339294" y="2110"/>
            <a:ext cx="78006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</a:t>
            </a:r>
            <a:r>
              <a:rPr lang="en-US" sz="4000" b="1" i="0" u="none" strike="noStrike" cap="none" dirty="0" err="1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Practise</a:t>
            </a:r>
            <a:r>
              <a:rPr lang="en-US" sz="4000" b="1" i="0" u="none" strike="noStrike" cap="none" dirty="0">
                <a:solidFill>
                  <a:srgbClr val="2D274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0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4" name="Google Shape;1684;p20"/>
          <p:cNvSpPr txBox="1">
            <a:spLocks noGrp="1"/>
          </p:cNvSpPr>
          <p:nvPr>
            <p:ph type="title"/>
          </p:nvPr>
        </p:nvSpPr>
        <p:spPr>
          <a:xfrm>
            <a:off x="1765889" y="2661954"/>
            <a:ext cx="5612100" cy="15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6</a:t>
            </a:r>
            <a:b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4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</a:t>
            </a:r>
            <a:endParaRPr sz="4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5" name="Google Shape;1685;p20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05</a:t>
            </a:r>
            <a:endParaRPr/>
          </a:p>
        </p:txBody>
      </p:sp>
      <p:grpSp>
        <p:nvGrpSpPr>
          <p:cNvPr id="1686" name="Google Shape;1686;p20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687" name="Google Shape;1687;p20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3" name="Google Shape;1783;p20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784" name="Google Shape;1784;p20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20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892" name="Google Shape;1892;p20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5" name="Google Shape;1895;p20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896" name="Google Shape;1896;p20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2" name="Google Shape;1902;p20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903" name="Google Shape;1903;p20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4" name="Google Shape;1914;p20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915" name="Google Shape;1915;p20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4" name="Google Shape;1924;p20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925" name="Google Shape;1925;p20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3" name="Google Shape;1933;p20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934" name="Google Shape;1934;p20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0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0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0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1" name="Google Shape;1961;p21"/>
          <p:cNvPicPr preferRelativeResize="0"/>
          <p:nvPr/>
        </p:nvPicPr>
        <p:blipFill>
          <a:blip r:embed="rId3"/>
          <a:srcRect/>
          <a:stretch/>
        </p:blipFill>
        <p:spPr>
          <a:xfrm>
            <a:off x="155924" y="96644"/>
            <a:ext cx="8881847" cy="494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22"/>
          <p:cNvSpPr/>
          <p:nvPr/>
        </p:nvSpPr>
        <p:spPr>
          <a:xfrm rot="-9834511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7" name="Google Shape;1967;p22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88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Games</a:t>
            </a:r>
            <a:endParaRPr sz="8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8" name="Google Shape;1968;p22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06</a:t>
            </a:r>
            <a:endParaRPr/>
          </a:p>
        </p:txBody>
      </p:sp>
      <p:grpSp>
        <p:nvGrpSpPr>
          <p:cNvPr id="1969" name="Google Shape;1969;p22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970" name="Google Shape;1970;p2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6" name="Google Shape;2066;p22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067" name="Google Shape;2067;p22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2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2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2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2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2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2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2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2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2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2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2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2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2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2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2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2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2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2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2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2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2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2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2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2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2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2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2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2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2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2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2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2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2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2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2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2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2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2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2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2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2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2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2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2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2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2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2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2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2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2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2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2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2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2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2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2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2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2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2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2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2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2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2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2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2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2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2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2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2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2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2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2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2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2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2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2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2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2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2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4" name="Google Shape;2174;p22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175" name="Google Shape;2175;p2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8" name="Google Shape;2178;p22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179" name="Google Shape;2179;p22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2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2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2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2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2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5" name="Google Shape;2185;p22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186" name="Google Shape;2186;p2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7" name="Google Shape;2197;p22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198" name="Google Shape;2198;p22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2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2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2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2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2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2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2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2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7" name="Google Shape;2207;p22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208" name="Google Shape;2208;p22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2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2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2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2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2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2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2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22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217" name="Google Shape;2217;p2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4" name="Google Shape;2244;p23" descr="Free Vector | Cartoon number collection with characters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r="75894" b="67536"/>
          <a:stretch/>
        </p:blipFill>
        <p:spPr>
          <a:xfrm>
            <a:off x="587653" y="914409"/>
            <a:ext cx="1239907" cy="16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5" name="Google Shape;2245;p23" descr="Free Vector | Cartoon number collection with characters">
            <a:hlinkClick r:id="rId5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4686" r="51207" b="68889"/>
          <a:stretch/>
        </p:blipFill>
        <p:spPr>
          <a:xfrm>
            <a:off x="2753140" y="983983"/>
            <a:ext cx="123990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6" name="Google Shape;2246;p23" descr="Free Vector | Cartoon number collection with characters">
            <a:hlinkClick r:id="rId6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50000" r="29130" b="70435"/>
          <a:stretch/>
        </p:blipFill>
        <p:spPr>
          <a:xfrm>
            <a:off x="5030443" y="1078387"/>
            <a:ext cx="1073426" cy="15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7" name="Google Shape;2247;p23" descr="Free Vector | Cartoon number collection with characters">
            <a:hlinkClick r:id="rId7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72802" b="67536"/>
          <a:stretch/>
        </p:blipFill>
        <p:spPr>
          <a:xfrm>
            <a:off x="6913906" y="1003844"/>
            <a:ext cx="1398933" cy="16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8" name="Google Shape;2248;p23" descr="Free Vector | Cartoon number collection with characters">
            <a:hlinkClick r:id="rId8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6570" t="32464" r="59324" b="39323"/>
          <a:stretch/>
        </p:blipFill>
        <p:spPr>
          <a:xfrm>
            <a:off x="860354" y="3143240"/>
            <a:ext cx="1239907" cy="145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p23" descr="Free Vector | Cartoon number collection with characters">
            <a:hlinkClick r:id="rId9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37440" t="29372" r="36038" b="39516"/>
          <a:stretch/>
        </p:blipFill>
        <p:spPr>
          <a:xfrm>
            <a:off x="2864955" y="3143240"/>
            <a:ext cx="136414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0" name="Google Shape;2250;p23" descr="Free Vector | Cartoon number collection with characters">
            <a:hlinkClick r:id="rId10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63961" t="32077" r="13744" b="39710"/>
          <a:stretch/>
        </p:blipFill>
        <p:spPr>
          <a:xfrm>
            <a:off x="4993792" y="3217784"/>
            <a:ext cx="1146727" cy="1451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1" name="Google Shape;2251;p23" descr="Free Vector | Cartoon number collection with characters">
            <a:hlinkClick r:id="rId11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2898" t="60290" r="60579" b="8599"/>
          <a:stretch/>
        </p:blipFill>
        <p:spPr>
          <a:xfrm>
            <a:off x="6777245" y="3068697"/>
            <a:ext cx="136414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p23"/>
          <p:cNvSpPr txBox="1"/>
          <p:nvPr/>
        </p:nvSpPr>
        <p:spPr>
          <a:xfrm>
            <a:off x="2105854" y="-8921"/>
            <a:ext cx="55075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Lucky number!</a:t>
            </a:r>
            <a:endParaRPr/>
          </a:p>
        </p:txBody>
      </p:sp>
      <p:pic>
        <p:nvPicPr>
          <p:cNvPr id="2253" name="Google Shape;2253;p23" descr="Free Free Cartoon Star Clipart - EPS, Illustrator, JPG, PNG, SVG |  Template.n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07606" y="-52997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" name="Google Shape;2254;p23" descr="Free Free Cartoon Star Clipart - EPS, Illustrator, JPG, PNG, SVG |  Template.n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05023" y="-10393"/>
            <a:ext cx="816698" cy="816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24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….………………….?</a:t>
            </a:r>
            <a:endParaRPr/>
          </a:p>
        </p:txBody>
      </p:sp>
      <p:sp>
        <p:nvSpPr>
          <p:cNvPr id="2261" name="Google Shape;2261;p24"/>
          <p:cNvSpPr txBox="1"/>
          <p:nvPr/>
        </p:nvSpPr>
        <p:spPr>
          <a:xfrm>
            <a:off x="2902226" y="248822"/>
            <a:ext cx="366754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/>
          </a:p>
        </p:txBody>
      </p:sp>
      <p:sp>
        <p:nvSpPr>
          <p:cNvPr id="2262" name="Google Shape;2262;p24"/>
          <p:cNvSpPr/>
          <p:nvPr/>
        </p:nvSpPr>
        <p:spPr>
          <a:xfrm>
            <a:off x="4323522" y="406227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can’t.</a:t>
            </a:r>
            <a:endParaRPr/>
          </a:p>
        </p:txBody>
      </p:sp>
      <p:sp>
        <p:nvSpPr>
          <p:cNvPr id="2263" name="Google Shape;2263;p24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</a:t>
            </a:r>
            <a:endParaRPr dirty="0"/>
          </a:p>
        </p:txBody>
      </p:sp>
      <p:pic>
        <p:nvPicPr>
          <p:cNvPr id="2264" name="Google Shape;2264;p24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565" y="3091070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2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10" y="1163524"/>
            <a:ext cx="2522455" cy="256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6" name="Google Shape;2266;p24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7" name="Google Shape;2267;p24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695643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24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"/>
          <p:cNvSpPr/>
          <p:nvPr/>
        </p:nvSpPr>
        <p:spPr>
          <a:xfrm>
            <a:off x="1558107" y="114570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4" name="Google Shape;684;p3"/>
          <p:cNvSpPr/>
          <p:nvPr/>
        </p:nvSpPr>
        <p:spPr>
          <a:xfrm flipH="1">
            <a:off x="4990099" y="117015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5" name="Google Shape;685;p3"/>
          <p:cNvSpPr/>
          <p:nvPr/>
        </p:nvSpPr>
        <p:spPr>
          <a:xfrm rot="10800000">
            <a:off x="2887523" y="3750589"/>
            <a:ext cx="1122640" cy="1056588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6" name="Google Shape;686;p3"/>
          <p:cNvSpPr/>
          <p:nvPr/>
        </p:nvSpPr>
        <p:spPr>
          <a:xfrm>
            <a:off x="1546371" y="236829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7" name="Google Shape;687;p3"/>
          <p:cNvSpPr/>
          <p:nvPr/>
        </p:nvSpPr>
        <p:spPr>
          <a:xfrm>
            <a:off x="1452731" y="117816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8" name="Google Shape;688;p3"/>
          <p:cNvSpPr/>
          <p:nvPr/>
        </p:nvSpPr>
        <p:spPr>
          <a:xfrm flipH="1">
            <a:off x="1428469" y="231954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9" name="Google Shape;689;p3"/>
          <p:cNvSpPr/>
          <p:nvPr/>
        </p:nvSpPr>
        <p:spPr>
          <a:xfrm rot="-9834511">
            <a:off x="4876587" y="116660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0" name="Google Shape;690;p3"/>
          <p:cNvSpPr txBox="1">
            <a:spLocks noGrp="1"/>
          </p:cNvSpPr>
          <p:nvPr>
            <p:ph type="title"/>
          </p:nvPr>
        </p:nvSpPr>
        <p:spPr>
          <a:xfrm rot="1973">
            <a:off x="1504260" y="1270001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01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1" name="Google Shape;691;p3"/>
          <p:cNvSpPr txBox="1">
            <a:spLocks noGrp="1"/>
          </p:cNvSpPr>
          <p:nvPr>
            <p:ph type="title" idx="2"/>
          </p:nvPr>
        </p:nvSpPr>
        <p:spPr>
          <a:xfrm>
            <a:off x="2323141" y="1059644"/>
            <a:ext cx="2580600" cy="116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  <a:t>Warm up</a:t>
            </a:r>
            <a:br>
              <a:rPr lang="en-US" sz="32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dirty="0">
                <a:latin typeface="Comic Sans MS"/>
                <a:ea typeface="Comic Sans MS"/>
                <a:cs typeface="Comic Sans MS"/>
                <a:sym typeface="Comic Sans MS"/>
              </a:rPr>
              <a:t>Review vocabulary</a:t>
            </a:r>
            <a:endParaRPr sz="2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2" name="Google Shape;692;p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Contents</a:t>
            </a:r>
            <a:endParaRPr dirty="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3" name="Google Shape;693;p3"/>
          <p:cNvSpPr txBox="1">
            <a:spLocks noGrp="1"/>
          </p:cNvSpPr>
          <p:nvPr>
            <p:ph type="title" idx="3"/>
          </p:nvPr>
        </p:nvSpPr>
        <p:spPr>
          <a:xfrm rot="1973">
            <a:off x="1407806" y="237099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02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4" name="Google Shape;694;p3"/>
          <p:cNvSpPr txBox="1">
            <a:spLocks noGrp="1"/>
          </p:cNvSpPr>
          <p:nvPr>
            <p:ph type="title" idx="9"/>
          </p:nvPr>
        </p:nvSpPr>
        <p:spPr>
          <a:xfrm rot="1973">
            <a:off x="4714361" y="1312791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04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695" name="Google Shape;695;p3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696" name="Google Shape;696;p3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11" name="Google Shape;811;p3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812" name="Google Shape;812;p3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21" name="Google Shape;821;p3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822" name="Google Shape;822;p3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25" name="Google Shape;825;p3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826" name="Google Shape;826;p3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832" name="Google Shape;832;p3"/>
          <p:cNvGrpSpPr/>
          <p:nvPr/>
        </p:nvGrpSpPr>
        <p:grpSpPr>
          <a:xfrm>
            <a:off x="7531458" y="126721"/>
            <a:ext cx="817708" cy="914412"/>
            <a:chOff x="6900658" y="3614371"/>
            <a:chExt cx="817708" cy="914412"/>
          </a:xfrm>
        </p:grpSpPr>
        <p:sp>
          <p:nvSpPr>
            <p:cNvPr id="833" name="Google Shape;833;p3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947" name="Google Shape;947;p3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948" name="Google Shape;948;p3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959" name="Google Shape;959;p3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960" name="Google Shape;960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969" name="Google Shape;969;p3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970" name="Google Shape;970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978" name="Google Shape;978;p3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979" name="Google Shape;979;p3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003" name="Google Shape;1003;p3"/>
          <p:cNvSpPr/>
          <p:nvPr/>
        </p:nvSpPr>
        <p:spPr>
          <a:xfrm flipH="1">
            <a:off x="5025573" y="229937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4" name="Google Shape;1004;p3"/>
          <p:cNvSpPr/>
          <p:nvPr/>
        </p:nvSpPr>
        <p:spPr>
          <a:xfrm>
            <a:off x="4899028" y="236087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5" name="Google Shape;1005;p3"/>
          <p:cNvSpPr txBox="1"/>
          <p:nvPr/>
        </p:nvSpPr>
        <p:spPr>
          <a:xfrm rot="1973">
            <a:off x="4864723" y="236644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rPr lang="en-US" sz="3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 dirty="0"/>
          </a:p>
        </p:txBody>
      </p:sp>
      <p:sp>
        <p:nvSpPr>
          <p:cNvPr id="1006" name="Google Shape;1006;p3"/>
          <p:cNvSpPr/>
          <p:nvPr/>
        </p:nvSpPr>
        <p:spPr>
          <a:xfrm>
            <a:off x="2973759" y="3962955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FD90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7" name="Google Shape;1007;p3"/>
          <p:cNvSpPr txBox="1"/>
          <p:nvPr/>
        </p:nvSpPr>
        <p:spPr>
          <a:xfrm rot="1973">
            <a:off x="2926242" y="4024838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r>
              <a:rPr lang="en-US" sz="3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06</a:t>
            </a:r>
            <a:endParaRPr dirty="0"/>
          </a:p>
        </p:txBody>
      </p:sp>
      <p:sp>
        <p:nvSpPr>
          <p:cNvPr id="1008" name="Google Shape;1008;p3"/>
          <p:cNvSpPr txBox="1"/>
          <p:nvPr/>
        </p:nvSpPr>
        <p:spPr>
          <a:xfrm>
            <a:off x="5928743" y="1122091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2</a:t>
            </a:r>
            <a:br>
              <a:rPr lang="en-US" sz="3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and tick.  </a:t>
            </a:r>
            <a:endParaRPr sz="2200" b="1" i="0" u="none" strike="noStrike" cap="none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9" name="Google Shape;1009;p3"/>
          <p:cNvSpPr txBox="1"/>
          <p:nvPr/>
        </p:nvSpPr>
        <p:spPr>
          <a:xfrm>
            <a:off x="5877584" y="2327696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4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play.  </a:t>
            </a:r>
            <a:endParaRPr sz="2200" b="1" i="0" u="none" strike="noStrike" cap="none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0" name="Google Shape;1010;p3"/>
          <p:cNvSpPr txBox="1"/>
          <p:nvPr/>
        </p:nvSpPr>
        <p:spPr>
          <a:xfrm>
            <a:off x="3448843" y="3979880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Games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000" b="1" i="0" u="none" strike="noStrike" cap="none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1" name="Google Shape;1011;p3"/>
          <p:cNvSpPr txBox="1"/>
          <p:nvPr/>
        </p:nvSpPr>
        <p:spPr>
          <a:xfrm>
            <a:off x="2170426" y="2280907"/>
            <a:ext cx="2825648" cy="102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Activity 3</a:t>
            </a:r>
            <a:endParaRPr sz="3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</a:pPr>
            <a:r>
              <a:rPr lang="en-US" sz="1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en-US" sz="2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Look, complete and read.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br>
              <a:rPr lang="en-US" sz="20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1200" b="1" i="0" u="none" strike="noStrike" cap="none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2000" b="1" i="0" u="none" strike="noStrike" cap="none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" name="Google Shape;2273;p25" descr="Premium Vector | Happy cute kid boy riding bike sm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971" y="1229431"/>
            <a:ext cx="2731611" cy="26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4" name="Google Shape;2274;p25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275" name="Google Shape;2275;p25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sp>
        <p:nvSpPr>
          <p:cNvPr id="2276" name="Google Shape;2276;p25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can’t.</a:t>
            </a:r>
            <a:endParaRPr/>
          </a:p>
        </p:txBody>
      </p:sp>
      <p:sp>
        <p:nvSpPr>
          <p:cNvPr id="2277" name="Google Shape;2277;p25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</a:t>
            </a:r>
            <a:endParaRPr/>
          </a:p>
        </p:txBody>
      </p:sp>
      <p:pic>
        <p:nvPicPr>
          <p:cNvPr id="2278" name="Google Shape;2278;p25" descr="Red Cross - Red Cross Do Not Clipart - Full Size Clipart (#4995028) -  Pin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5147" y="3263055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9" name="Google Shape;2279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1779328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0" name="Google Shape;2280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1" y="2596026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1" name="Google Shape;2281;p25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626" y="3407780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82" name="Google Shape;2282;p25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6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288" name="Google Shape;2288;p26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sp>
        <p:nvSpPr>
          <p:cNvPr id="2289" name="Google Shape;2289;p26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…………..</a:t>
            </a:r>
            <a:endParaRPr/>
          </a:p>
        </p:txBody>
      </p:sp>
      <p:sp>
        <p:nvSpPr>
          <p:cNvPr id="2290" name="Google Shape;2290;p26"/>
          <p:cNvSpPr txBox="1"/>
          <p:nvPr/>
        </p:nvSpPr>
        <p:spPr>
          <a:xfrm>
            <a:off x="5452040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endParaRPr/>
          </a:p>
        </p:txBody>
      </p:sp>
      <p:pic>
        <p:nvPicPr>
          <p:cNvPr id="2291" name="Google Shape;2291;p26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513" y="2678869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26" descr="Free Vector | A boy riding a bicycle cartoon character isolated on wh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259" y="1153283"/>
            <a:ext cx="2944254" cy="258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26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26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72546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295" name="Google Shape;2295;p26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27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301" name="Google Shape;2301;p27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fly a kite</a:t>
            </a:r>
            <a:endParaRPr/>
          </a:p>
        </p:txBody>
      </p:sp>
      <p:sp>
        <p:nvSpPr>
          <p:cNvPr id="2302" name="Google Shape;2302;p27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can.</a:t>
            </a:r>
            <a:endParaRPr/>
          </a:p>
        </p:txBody>
      </p:sp>
      <p:sp>
        <p:nvSpPr>
          <p:cNvPr id="2303" name="Google Shape;2303;p27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 </a:t>
            </a:r>
            <a:endParaRPr/>
          </a:p>
        </p:txBody>
      </p:sp>
      <p:pic>
        <p:nvPicPr>
          <p:cNvPr id="2304" name="Google Shape;2304;p27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068" y="2939257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5" name="Google Shape;2305;p27" descr="People flying kites Vectors &amp; Illustrations for Free Download | Freepi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4767" y="1036152"/>
            <a:ext cx="2923301" cy="295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6" name="Google Shape;2306;p27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7" name="Google Shape;2307;p27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871" y="2672644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08" name="Google Shape;2308;p27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28"/>
          <p:cNvSpPr/>
          <p:nvPr/>
        </p:nvSpPr>
        <p:spPr>
          <a:xfrm>
            <a:off x="228601" y="131692"/>
            <a:ext cx="7802216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………………..………….?</a:t>
            </a:r>
            <a:endParaRPr/>
          </a:p>
        </p:txBody>
      </p:sp>
      <p:sp>
        <p:nvSpPr>
          <p:cNvPr id="2314" name="Google Shape;2314;p28"/>
          <p:cNvSpPr txBox="1"/>
          <p:nvPr/>
        </p:nvSpPr>
        <p:spPr>
          <a:xfrm>
            <a:off x="2813201" y="256965"/>
            <a:ext cx="4728942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sp>
        <p:nvSpPr>
          <p:cNvPr id="2315" name="Google Shape;2315;p28"/>
          <p:cNvSpPr/>
          <p:nvPr/>
        </p:nvSpPr>
        <p:spPr>
          <a:xfrm>
            <a:off x="3548270" y="3990217"/>
            <a:ext cx="4992755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……………….</a:t>
            </a:r>
            <a:endParaRPr/>
          </a:p>
        </p:txBody>
      </p:sp>
      <p:sp>
        <p:nvSpPr>
          <p:cNvPr id="2316" name="Google Shape;2316;p28"/>
          <p:cNvSpPr txBox="1"/>
          <p:nvPr/>
        </p:nvSpPr>
        <p:spPr>
          <a:xfrm>
            <a:off x="4950624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</a:t>
            </a:r>
            <a:endParaRPr/>
          </a:p>
        </p:txBody>
      </p:sp>
      <p:pic>
        <p:nvPicPr>
          <p:cNvPr id="2317" name="Google Shape;2317;p28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413" y="3230216"/>
            <a:ext cx="754894" cy="65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8" name="Google Shape;2318;p28"/>
          <p:cNvPicPr preferRelativeResize="0"/>
          <p:nvPr/>
        </p:nvPicPr>
        <p:blipFill rotWithShape="1">
          <a:blip r:embed="rId4">
            <a:alphaModFix/>
          </a:blip>
          <a:srcRect t="5140" b="3343"/>
          <a:stretch/>
        </p:blipFill>
        <p:spPr>
          <a:xfrm>
            <a:off x="2200940" y="1230406"/>
            <a:ext cx="2749684" cy="265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9" name="Google Shape;2319;p28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241757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0" name="Google Shape;2320;p28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9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………….…………….?</a:t>
            </a:r>
            <a:endParaRPr/>
          </a:p>
        </p:txBody>
      </p:sp>
      <p:sp>
        <p:nvSpPr>
          <p:cNvPr id="2326" name="Google Shape;2326;p29"/>
          <p:cNvSpPr txBox="1"/>
          <p:nvPr/>
        </p:nvSpPr>
        <p:spPr>
          <a:xfrm>
            <a:off x="2686990" y="248822"/>
            <a:ext cx="431149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sp>
        <p:nvSpPr>
          <p:cNvPr id="2327" name="Google Shape;2327;p29"/>
          <p:cNvSpPr/>
          <p:nvPr/>
        </p:nvSpPr>
        <p:spPr>
          <a:xfrm>
            <a:off x="4283766" y="3990217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….., I can.</a:t>
            </a:r>
            <a:endParaRPr/>
          </a:p>
        </p:txBody>
      </p:sp>
      <p:sp>
        <p:nvSpPr>
          <p:cNvPr id="2328" name="Google Shape;2328;p29"/>
          <p:cNvSpPr txBox="1"/>
          <p:nvPr/>
        </p:nvSpPr>
        <p:spPr>
          <a:xfrm>
            <a:off x="3583484" y="4224478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 </a:t>
            </a:r>
            <a:endParaRPr/>
          </a:p>
        </p:txBody>
      </p:sp>
      <p:pic>
        <p:nvPicPr>
          <p:cNvPr id="2329" name="Google Shape;2329;p29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121" y="2557675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0" name="Google Shape;2330;p29" descr="Easy-to-use Cartoon Mg Animation Music Performance Class To Play The Piano  | AEP Video Free Download - Pikbe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55" y="1153283"/>
            <a:ext cx="4415666" cy="245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1" name="Google Shape;2331;p29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32" name="Google Shape;2332;p29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30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……………………….?</a:t>
            </a:r>
            <a:endParaRPr/>
          </a:p>
        </p:txBody>
      </p:sp>
      <p:sp>
        <p:nvSpPr>
          <p:cNvPr id="2338" name="Google Shape;2338;p30"/>
          <p:cNvSpPr txBox="1"/>
          <p:nvPr/>
        </p:nvSpPr>
        <p:spPr>
          <a:xfrm>
            <a:off x="3018294" y="248822"/>
            <a:ext cx="364889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/>
          </a:p>
        </p:txBody>
      </p:sp>
      <p:sp>
        <p:nvSpPr>
          <p:cNvPr id="2339" name="Google Shape;2339;p30"/>
          <p:cNvSpPr/>
          <p:nvPr/>
        </p:nvSpPr>
        <p:spPr>
          <a:xfrm>
            <a:off x="4483386" y="3806949"/>
            <a:ext cx="425725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…………..</a:t>
            </a:r>
            <a:endParaRPr/>
          </a:p>
        </p:txBody>
      </p:sp>
      <p:sp>
        <p:nvSpPr>
          <p:cNvPr id="2340" name="Google Shape;2340;p30"/>
          <p:cNvSpPr txBox="1"/>
          <p:nvPr/>
        </p:nvSpPr>
        <p:spPr>
          <a:xfrm>
            <a:off x="5552268" y="3924079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</a:t>
            </a:r>
            <a:endParaRPr/>
          </a:p>
        </p:txBody>
      </p:sp>
      <p:pic>
        <p:nvPicPr>
          <p:cNvPr id="2341" name="Google Shape;2341;p30" descr="green tick — Doodle Ads SV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699948"/>
            <a:ext cx="1117946" cy="104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2" name="Google Shape;2342;p30" descr="Premium Vector | Cartoon illustration of a kid riding horse"/>
          <p:cNvPicPr preferRelativeResize="0"/>
          <p:nvPr/>
        </p:nvPicPr>
        <p:blipFill rotWithShape="1">
          <a:blip r:embed="rId4">
            <a:alphaModFix/>
          </a:blip>
          <a:srcRect t="6814" b="4124"/>
          <a:stretch/>
        </p:blipFill>
        <p:spPr>
          <a:xfrm>
            <a:off x="1731893" y="1223683"/>
            <a:ext cx="2840107" cy="252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3" name="Google Shape;2343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1862171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4" name="Google Shape;2344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408" y="2678869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5" name="Google Shape;2345;p30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0754" y="3442481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46" name="Google Shape;2346;p30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31"/>
          <p:cNvSpPr/>
          <p:nvPr/>
        </p:nvSpPr>
        <p:spPr>
          <a:xfrm>
            <a:off x="228601" y="131692"/>
            <a:ext cx="7185989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………………….?</a:t>
            </a:r>
            <a:endParaRPr/>
          </a:p>
        </p:txBody>
      </p:sp>
      <p:sp>
        <p:nvSpPr>
          <p:cNvPr id="2352" name="Google Shape;2352;p31"/>
          <p:cNvSpPr txBox="1"/>
          <p:nvPr/>
        </p:nvSpPr>
        <p:spPr>
          <a:xfrm>
            <a:off x="3122971" y="248822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skip</a:t>
            </a:r>
            <a:endParaRPr/>
          </a:p>
        </p:txBody>
      </p:sp>
      <p:sp>
        <p:nvSpPr>
          <p:cNvPr id="2353" name="Google Shape;2353;p31"/>
          <p:cNvSpPr/>
          <p:nvPr/>
        </p:nvSpPr>
        <p:spPr>
          <a:xfrm>
            <a:off x="4283766" y="3990217"/>
            <a:ext cx="4552121" cy="904461"/>
          </a:xfrm>
          <a:prstGeom prst="roundRect">
            <a:avLst>
              <a:gd name="adj" fmla="val 16667"/>
            </a:avLst>
          </a:prstGeom>
          <a:solidFill>
            <a:srgbClr val="FFDEB8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3F2F6B"/>
                </a:solidFill>
                <a:latin typeface="Comic Sans MS"/>
                <a:ea typeface="Comic Sans MS"/>
                <a:cs typeface="Comic Sans MS"/>
                <a:sym typeface="Comic Sans MS"/>
              </a:rPr>
              <a:t>No, ………………..</a:t>
            </a:r>
            <a:endParaRPr/>
          </a:p>
        </p:txBody>
      </p:sp>
      <p:sp>
        <p:nvSpPr>
          <p:cNvPr id="2354" name="Google Shape;2354;p31"/>
          <p:cNvSpPr txBox="1"/>
          <p:nvPr/>
        </p:nvSpPr>
        <p:spPr>
          <a:xfrm>
            <a:off x="5363818" y="4107347"/>
            <a:ext cx="3188377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</a:t>
            </a:r>
            <a:endParaRPr/>
          </a:p>
        </p:txBody>
      </p:sp>
      <p:pic>
        <p:nvPicPr>
          <p:cNvPr id="2355" name="Google Shape;2355;p31" descr="Red Cross - Red Cross Do Not Clipart - Full Size Clipart (#4995028) -  Pin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25" y="3101137"/>
            <a:ext cx="754894" cy="6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31" descr="Girl Skipping Rope | Free SVG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7" name="Google Shape;2357;p31" descr="Little boy skipping the rope Royalty Free Vector Image | Little boys,  Cartoon rope, Boys"/>
          <p:cNvPicPr preferRelativeResize="0"/>
          <p:nvPr/>
        </p:nvPicPr>
        <p:blipFill rotWithShape="1">
          <a:blip r:embed="rId4">
            <a:alphaModFix/>
          </a:blip>
          <a:srcRect b="8406"/>
          <a:stretch/>
        </p:blipFill>
        <p:spPr>
          <a:xfrm>
            <a:off x="2405766" y="1163226"/>
            <a:ext cx="2693922" cy="263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4" y="1687739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9" name="Google Shape;2359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39" y="1280512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0" name="Google Shape;2360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39" y="2230714"/>
            <a:ext cx="816698" cy="81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1" name="Google Shape;2361;p31" descr="Free Free Cartoon Star Clipart - EPS, Illustrator, JPG, PNG, SVG |  Template.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9774" y="2639063"/>
            <a:ext cx="816698" cy="8166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2" name="Google Shape;2362;p31">
            <a:hlinkClick r:id="rId6" action="ppaction://hlinksldjump"/>
          </p:cNvPr>
          <p:cNvSpPr/>
          <p:nvPr/>
        </p:nvSpPr>
        <p:spPr>
          <a:xfrm>
            <a:off x="66262" y="4224478"/>
            <a:ext cx="1143844" cy="81669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6E2F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"/>
          <p:cNvSpPr/>
          <p:nvPr/>
        </p:nvSpPr>
        <p:spPr>
          <a:xfrm>
            <a:off x="3535689" y="1006294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4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8" name="Google Shape;1018;p4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grpSp>
        <p:nvGrpSpPr>
          <p:cNvPr id="1019" name="Google Shape;1019;p4"/>
          <p:cNvGrpSpPr/>
          <p:nvPr/>
        </p:nvGrpSpPr>
        <p:grpSpPr>
          <a:xfrm rot="804465" flipH="1">
            <a:off x="381635" y="3530924"/>
            <a:ext cx="1394011" cy="1360357"/>
            <a:chOff x="3516247" y="2841168"/>
            <a:chExt cx="2042858" cy="1997709"/>
          </a:xfrm>
        </p:grpSpPr>
        <p:sp>
          <p:nvSpPr>
            <p:cNvPr id="1020" name="Google Shape;1020;p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4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1117" name="Google Shape;1117;p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4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1225" name="Google Shape;1225;p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8" name="Google Shape;1228;p4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1229" name="Google Shape;1229;p4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5" name="Google Shape;1235;p4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1236" name="Google Shape;1236;p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4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1248" name="Google Shape;1248;p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4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1258" name="Google Shape;1258;p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4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1267" name="Google Shape;1267;p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"/>
          <p:cNvSpPr/>
          <p:nvPr/>
        </p:nvSpPr>
        <p:spPr>
          <a:xfrm>
            <a:off x="1095728" y="228157"/>
            <a:ext cx="695254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and guess.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Then say for you.</a:t>
            </a:r>
            <a:endParaRPr dirty="0"/>
          </a:p>
        </p:txBody>
      </p:sp>
      <p:sp>
        <p:nvSpPr>
          <p:cNvPr id="1295" name="Google Shape;1295;p5"/>
          <p:cNvSpPr txBox="1"/>
          <p:nvPr/>
        </p:nvSpPr>
        <p:spPr>
          <a:xfrm>
            <a:off x="490831" y="3359518"/>
            <a:ext cx="34018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 ....... .</a:t>
            </a:r>
            <a:endParaRPr/>
          </a:p>
        </p:txBody>
      </p:sp>
      <p:sp>
        <p:nvSpPr>
          <p:cNvPr id="1296" name="Google Shape;1296;p5"/>
          <p:cNvSpPr txBox="1"/>
          <p:nvPr/>
        </p:nvSpPr>
        <p:spPr>
          <a:xfrm>
            <a:off x="5119606" y="3359518"/>
            <a:ext cx="38616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 can’t …………..</a:t>
            </a:r>
            <a:endParaRPr/>
          </a:p>
        </p:txBody>
      </p:sp>
      <p:pic>
        <p:nvPicPr>
          <p:cNvPr id="1297" name="Google Shape;1297;p5" descr="Doodle Green Tick Symbol and Red Cross Graphic by Devita Ayu Silvianingtyas  · Creative Fabrica"/>
          <p:cNvPicPr preferRelativeResize="0"/>
          <p:nvPr/>
        </p:nvPicPr>
        <p:blipFill rotWithShape="1">
          <a:blip r:embed="rId3">
            <a:alphaModFix/>
          </a:blip>
          <a:srcRect l="14893" t="26248" r="49466" b="20987"/>
          <a:stretch/>
        </p:blipFill>
        <p:spPr>
          <a:xfrm>
            <a:off x="1616149" y="2381693"/>
            <a:ext cx="829340" cy="81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5" descr="Doodle Green Tick Symbol and Red Cross Graphic by Devita Ayu Silvianingtyas  · Creative Fabrica"/>
          <p:cNvPicPr preferRelativeResize="0"/>
          <p:nvPr/>
        </p:nvPicPr>
        <p:blipFill rotWithShape="1">
          <a:blip r:embed="rId3">
            <a:alphaModFix/>
          </a:blip>
          <a:srcRect l="51517" t="27776" r="15783" b="20848"/>
          <a:stretch/>
        </p:blipFill>
        <p:spPr>
          <a:xfrm>
            <a:off x="6666614" y="2413591"/>
            <a:ext cx="733646" cy="73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"/>
          <p:cNvSpPr/>
          <p:nvPr/>
        </p:nvSpPr>
        <p:spPr>
          <a:xfrm>
            <a:off x="2728684" y="4102411"/>
            <a:ext cx="34531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bike</a:t>
            </a:r>
            <a:endParaRPr/>
          </a:p>
        </p:txBody>
      </p:sp>
      <p:pic>
        <p:nvPicPr>
          <p:cNvPr id="1304" name="Google Shape;1304;p6" descr="Boy Cycle Images Purchase Discounted, 52% OFF | drtomasgarcia.com.b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257" y="-310936"/>
            <a:ext cx="4478042" cy="44780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xmlns="" id="{A0417DB3-1A2E-D965-6B2D-B0D7081839FF}"/>
              </a:ext>
            </a:extLst>
          </p:cNvPr>
          <p:cNvSpPr/>
          <p:nvPr/>
        </p:nvSpPr>
        <p:spPr>
          <a:xfrm>
            <a:off x="-5332944" y="-7622993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"/>
          <p:cNvSpPr/>
          <p:nvPr/>
        </p:nvSpPr>
        <p:spPr>
          <a:xfrm>
            <a:off x="2692638" y="4228062"/>
            <a:ext cx="38587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ride a horse</a:t>
            </a:r>
            <a:endParaRPr dirty="0"/>
          </a:p>
        </p:txBody>
      </p:sp>
      <p:pic>
        <p:nvPicPr>
          <p:cNvPr id="1026" name="Picture 2" descr="Female jockey doing equestrian Stock Vector Image by ©blueringmedia  #111078440">
            <a:extLst>
              <a:ext uri="{FF2B5EF4-FFF2-40B4-BE49-F238E27FC236}">
                <a16:creationId xmlns:a16="http://schemas.microsoft.com/office/drawing/2014/main" xmlns="" id="{F2F0AA38-69C5-5673-F44C-64E6A147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7" y="132312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alka 3">
            <a:extLst>
              <a:ext uri="{FF2B5EF4-FFF2-40B4-BE49-F238E27FC236}">
                <a16:creationId xmlns:a16="http://schemas.microsoft.com/office/drawing/2014/main" xmlns="" id="{938454D6-EE33-936C-9CF6-98072779FD87}"/>
              </a:ext>
            </a:extLst>
          </p:cNvPr>
          <p:cNvSpPr/>
          <p:nvPr/>
        </p:nvSpPr>
        <p:spPr>
          <a:xfrm>
            <a:off x="-6047921" y="-7160525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8"/>
          <p:cNvSpPr/>
          <p:nvPr/>
        </p:nvSpPr>
        <p:spPr>
          <a:xfrm>
            <a:off x="2382939" y="3986173"/>
            <a:ext cx="43781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 the piano</a:t>
            </a:r>
            <a:endParaRPr/>
          </a:p>
        </p:txBody>
      </p:sp>
      <p:pic>
        <p:nvPicPr>
          <p:cNvPr id="1318" name="Google Shape;13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385" y="466944"/>
            <a:ext cx="3519229" cy="351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xmlns="" id="{F20B28F9-B5A5-D169-BB68-4E903ADEAC7B}"/>
              </a:ext>
            </a:extLst>
          </p:cNvPr>
          <p:cNvSpPr/>
          <p:nvPr/>
        </p:nvSpPr>
        <p:spPr>
          <a:xfrm>
            <a:off x="-5712289" y="-634369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9"/>
          <p:cNvSpPr/>
          <p:nvPr/>
        </p:nvSpPr>
        <p:spPr>
          <a:xfrm>
            <a:off x="3304754" y="4155341"/>
            <a:ext cx="30219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fly a kite</a:t>
            </a:r>
            <a:endParaRPr/>
          </a:p>
        </p:txBody>
      </p:sp>
      <p:pic>
        <p:nvPicPr>
          <p:cNvPr id="1325" name="Google Shape;1325;p9" descr="Vector Illustration Of Kid Playing Kite Stock Illustration - Download Image  Now - Kite - Toy, Flying, Child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7586" y="64172"/>
            <a:ext cx="3962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xmlns="" id="{126646B9-8445-FA3C-698E-11A90F2D7F7A}"/>
              </a:ext>
            </a:extLst>
          </p:cNvPr>
          <p:cNvSpPr/>
          <p:nvPr/>
        </p:nvSpPr>
        <p:spPr>
          <a:xfrm>
            <a:off x="-5716188" y="-7828567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0"/>
          <p:cNvSpPr/>
          <p:nvPr/>
        </p:nvSpPr>
        <p:spPr>
          <a:xfrm>
            <a:off x="4025015" y="4077849"/>
            <a:ext cx="131799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skip</a:t>
            </a:r>
            <a:endParaRPr/>
          </a:p>
        </p:txBody>
      </p:sp>
      <p:pic>
        <p:nvPicPr>
          <p:cNvPr id="1332" name="Google Shape;1332;p10" descr="Premium Vector | Little happy kid skipping 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572" y="399244"/>
            <a:ext cx="3629121" cy="3497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alka 3">
            <a:extLst>
              <a:ext uri="{FF2B5EF4-FFF2-40B4-BE49-F238E27FC236}">
                <a16:creationId xmlns:a16="http://schemas.microsoft.com/office/drawing/2014/main" xmlns="" id="{537F525A-003E-94EC-9B2D-30B3E28025C6}"/>
              </a:ext>
            </a:extLst>
          </p:cNvPr>
          <p:cNvSpPr/>
          <p:nvPr/>
        </p:nvSpPr>
        <p:spPr>
          <a:xfrm>
            <a:off x="-4720616" y="-6491701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4.81481E-6 L 0.25034 0.20433 L -0.28594 0.19476 L -0.27987 -0.24567 L 0.23194 -0.24567 L 0.24079 0.15772 L -0.21233 0.1392 L -0.20973 -0.17129 L 0.14704 -0.17623 L 0.14704 0.08365 L -0.01164 -0.09938 L -0.13403 0.03025 L -0.01407 0.11173 L 0.20364 -0.00895 L -0.01823 -0.2179 L -0.2382 -0.00679 L -0.01407 0.18334 L 0.25034 0.00865 L -0.01823 -0.25833 L -0.30487 -0.00216 L -0.01407 0.2284 L -0.01615 0.01142 " pathEditMode="relative" rAng="0" ptsTypes="AAAAAAAAAAAAAAAAAAAA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308</Words>
  <Application>Microsoft Office PowerPoint</Application>
  <PresentationFormat>On-screen Show (16:9)</PresentationFormat>
  <Paragraphs>97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Dosis</vt:lpstr>
      <vt:lpstr>Times New Roman</vt:lpstr>
      <vt:lpstr>Comic Sans MS</vt:lpstr>
      <vt:lpstr>Barriecito</vt:lpstr>
      <vt:lpstr>Basic English for Korean Speakers Workshop by Slidesgo</vt:lpstr>
      <vt:lpstr>Things we can do</vt:lpstr>
      <vt:lpstr>01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4 Listen and tick. </vt:lpstr>
      <vt:lpstr>PowerPoint Presentation</vt:lpstr>
      <vt:lpstr>PowerPoint Presentation</vt:lpstr>
      <vt:lpstr>PowerPoint Presentation</vt:lpstr>
      <vt:lpstr>Activity 6 Let’s play.</vt:lpstr>
      <vt:lpstr>PowerPoint Presentation</vt:lpstr>
      <vt:lpstr>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21AK22</cp:lastModifiedBy>
  <cp:revision>35</cp:revision>
  <dcterms:modified xsi:type="dcterms:W3CDTF">2024-10-31T15:15:13Z</dcterms:modified>
</cp:coreProperties>
</file>