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</p:sldMasterIdLst>
  <p:sldIdLst>
    <p:sldId id="3349" r:id="rId4"/>
    <p:sldId id="256" r:id="rId5"/>
    <p:sldId id="258" r:id="rId6"/>
    <p:sldId id="3351" r:id="rId7"/>
    <p:sldId id="260" r:id="rId8"/>
    <p:sldId id="580" r:id="rId9"/>
    <p:sldId id="263" r:id="rId10"/>
    <p:sldId id="264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AFF30-D935-400D-9B40-E513EE046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75FC0A-CBF0-4179-9EAA-7B9A996EC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F1236-7828-4039-B58C-07CA41859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F444-4576-4D06-B15A-1D4CC98EB054}" type="datetimeFigureOut">
              <a:rPr lang="vi-VN" smtClean="0"/>
              <a:t>30/10/2024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D84DD-E71A-4E4D-BA9E-82320896D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8F081-44BD-49DA-8CC5-DF03CD3C7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A603-CEAD-48A9-8CC2-4BE898D01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380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B14D9-A048-4D37-8472-AA6724E6F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FA7478-B9D6-49A9-B250-CCF32FE9E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EAF7D-B825-426E-8412-27A424263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F444-4576-4D06-B15A-1D4CC98EB054}" type="datetimeFigureOut">
              <a:rPr lang="vi-VN" smtClean="0"/>
              <a:t>30/10/2024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45197-2294-4946-B0C7-D832E774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736C1-E82D-4966-B617-42FDB1CAE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A603-CEAD-48A9-8CC2-4BE898D01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881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90B0CC-0201-4B1A-9E92-3D22D9801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97649B-7AE8-4069-808B-577C1AC34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9DF22-102A-4F89-A73A-29D913A39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F444-4576-4D06-B15A-1D4CC98EB054}" type="datetimeFigureOut">
              <a:rPr lang="vi-VN" smtClean="0"/>
              <a:t>30/10/2024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DE6A4-F36A-4AD5-A741-3740C4433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D5E70-5560-4126-9AB6-9B8C9B57D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A603-CEAD-48A9-8CC2-4BE898D01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5909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2024/10/30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24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59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0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5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0601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70770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2024/10/30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29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2024/10/30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85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DC1CE-A99C-4833-B1C3-CAF9F62D2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03536-4A36-4BAE-B851-E8C33508F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66457-5FCB-418D-BD34-86D428490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F444-4576-4D06-B15A-1D4CC98EB054}" type="datetimeFigureOut">
              <a:rPr lang="vi-VN" smtClean="0"/>
              <a:t>30/10/2024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9A150-CF0E-4DB1-B861-D731314A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252FF-77DA-4A88-BD58-D84DAAA10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A603-CEAD-48A9-8CC2-4BE898D01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952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2024/10/30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34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2024/10/30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28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2024/10/30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4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2024/10/30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67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2024/10/30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33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2024/10/30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85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2024/10/30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65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7003-4CDA-475B-A3D2-19CD7AEA97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F5EA-DBE5-4C59-9FEC-A3E60FEB7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38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7003-4CDA-475B-A3D2-19CD7AEA97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F5EA-DBE5-4C59-9FEC-A3E60FEB7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9445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7003-4CDA-475B-A3D2-19CD7AEA97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F5EA-DBE5-4C59-9FEC-A3E60FEB7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1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0DBD4-B45A-4EFC-9B0E-C4D33118B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F36AE-4750-4C6C-95CD-CD152853C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179CD-CAE5-422C-9069-89B65B844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F444-4576-4D06-B15A-1D4CC98EB054}" type="datetimeFigureOut">
              <a:rPr lang="vi-VN" smtClean="0"/>
              <a:t>30/10/2024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5DB76-6A49-447D-A450-8A9F92693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72193-32DC-45B4-90DB-E78EF22D0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A603-CEAD-48A9-8CC2-4BE898D01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5072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7003-4CDA-475B-A3D2-19CD7AEA97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F5EA-DBE5-4C59-9FEC-A3E60FEB7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8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7003-4CDA-475B-A3D2-19CD7AEA97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F5EA-DBE5-4C59-9FEC-A3E60FEB7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1708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7003-4CDA-475B-A3D2-19CD7AEA97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F5EA-DBE5-4C59-9FEC-A3E60FEB7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62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7003-4CDA-475B-A3D2-19CD7AEA97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F5EA-DBE5-4C59-9FEC-A3E60FEB7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532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7003-4CDA-475B-A3D2-19CD7AEA97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F5EA-DBE5-4C59-9FEC-A3E60FEB7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684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7003-4CDA-475B-A3D2-19CD7AEA97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F5EA-DBE5-4C59-9FEC-A3E60FEB7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201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7003-4CDA-475B-A3D2-19CD7AEA97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F5EA-DBE5-4C59-9FEC-A3E60FEB7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5615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7003-4CDA-475B-A3D2-19CD7AEA97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F5EA-DBE5-4C59-9FEC-A3E60FEB7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41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E067E-3E70-459F-BB91-E8E211DBC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F8522-E7AA-4B2B-9CAD-3513B8C03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AC43A-7ADD-41E2-8239-C77C87C1A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43DE4-8B96-4D7A-90F3-378A1CA7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F444-4576-4D06-B15A-1D4CC98EB054}" type="datetimeFigureOut">
              <a:rPr lang="vi-VN" smtClean="0"/>
              <a:t>30/10/2024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A4AFB-ED9E-4124-8E12-E31DE5BDE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86FC13-BB3B-4F0E-8F9A-3017491FA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A603-CEAD-48A9-8CC2-4BE898D01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02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18B1B-15A6-482B-8E81-DD870A925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0FFC3-79CC-4CEE-BF66-694DBC3A6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38F649-0B0A-48FD-AB84-A937E2AD0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464334-C3E7-4693-B68B-2F00AE6828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E074EC-0A2D-4991-A0E2-67A174293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1E8AA9-F1DF-4873-93F4-F9B69876C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F444-4576-4D06-B15A-1D4CC98EB054}" type="datetimeFigureOut">
              <a:rPr lang="vi-VN" smtClean="0"/>
              <a:t>30/10/2024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E687C2-E817-4EAC-9213-CAA99684A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1246E2-7977-4336-8989-17715A671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A603-CEAD-48A9-8CC2-4BE898D01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6766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D3338-7F47-453C-AC2D-E83F6E176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9BBC3F-1501-47E7-8105-D782A369D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F444-4576-4D06-B15A-1D4CC98EB054}" type="datetimeFigureOut">
              <a:rPr lang="vi-VN" smtClean="0"/>
              <a:t>30/10/2024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2B4953-7F6D-4026-B3AD-D5893BE3C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89D77-E377-43EC-BE6C-8F16DA597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A603-CEAD-48A9-8CC2-4BE898D01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564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A94DF2-97F2-47C0-B217-762C492DE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F444-4576-4D06-B15A-1D4CC98EB054}" type="datetimeFigureOut">
              <a:rPr lang="vi-VN" smtClean="0"/>
              <a:t>30/10/2024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6DB0DC-E4D3-4F72-B10E-81770538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39072-FA21-4B45-8573-56A48292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A603-CEAD-48A9-8CC2-4BE898D01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7302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43CE9-ADB0-4F05-85F4-EF148CE45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0EC4D-E35C-41C8-A5DF-A70821EDE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90CBFB-60BD-493A-957C-BF128E86E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9E3FE8-34CB-4002-8DA8-4889A4E8A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F444-4576-4D06-B15A-1D4CC98EB054}" type="datetimeFigureOut">
              <a:rPr lang="vi-VN" smtClean="0"/>
              <a:t>30/10/2024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7FA41-1337-43D8-B641-234A0703C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9DDCA-7748-40B7-BAEE-28DB9558E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A603-CEAD-48A9-8CC2-4BE898D01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522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AAADF-9F49-42ED-97DB-8FC8F9031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C0A0DC-94D6-4B99-85D6-C893AD00DD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DD762E-C0C7-4C39-9C24-95473D6C4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36848-D42B-4371-A017-C8BD22278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F444-4576-4D06-B15A-1D4CC98EB054}" type="datetimeFigureOut">
              <a:rPr lang="vi-VN" smtClean="0"/>
              <a:t>30/10/2024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9EB3BB-8F26-448A-8A90-3E0CF8F5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1F9CC9-AEB6-4A34-91CE-3FB9E6B39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A603-CEAD-48A9-8CC2-4BE898D01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724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2C5531-7956-4E41-A5FE-8E0BD436F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90E7F-2722-4124-9ACF-D064DAB44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A6A68-DD06-42DB-AF6C-C550DEFF59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3F444-4576-4D06-B15A-1D4CC98EB054}" type="datetimeFigureOut">
              <a:rPr lang="vi-VN" smtClean="0"/>
              <a:t>30/10/2024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95C8F-51E0-4EE8-AB57-80480D601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77933-69DC-4078-ACC0-301E4123A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9A603-CEAD-48A9-8CC2-4BE898D01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293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pPr/>
              <a:t>2024/10/30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65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37003-4CDA-475B-A3D2-19CD7AEA97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5F5EA-DBE5-4C59-9FEC-A3E60FEB7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4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defTabSz="91444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p3"/><Relationship Id="rId7" Type="http://schemas.openxmlformats.org/officeDocument/2006/relationships/image" Target="../media/image9.png"/><Relationship Id="rId2" Type="http://schemas.microsoft.com/office/2007/relationships/media" Target="../media/media3.mp3"/><Relationship Id="rId1" Type="http://schemas.openxmlformats.org/officeDocument/2006/relationships/tags" Target="../tags/tag1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C6188E-FE31-4613-A1BA-5709C9457389}"/>
              </a:ext>
            </a:extLst>
          </p:cNvPr>
          <p:cNvSpPr/>
          <p:nvPr/>
        </p:nvSpPr>
        <p:spPr>
          <a:xfrm>
            <a:off x="2818956" y="2394767"/>
            <a:ext cx="5665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5400" b="1" cap="none" spc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đầu giờ</a:t>
            </a:r>
            <a:endParaRPr lang="en-US" sz="5400" b="1" cap="none" spc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26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2" descr="3d53dc5502d6926647ec53656448988c">
            <a:extLst>
              <a:ext uri="{FF2B5EF4-FFF2-40B4-BE49-F238E27FC236}">
                <a16:creationId xmlns:a16="http://schemas.microsoft.com/office/drawing/2014/main" id="{65F0E0B6-64B1-4352-8508-F1A33F31B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60000">
            <a:off x="93150" y="1168800"/>
            <a:ext cx="587693" cy="58769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3120BBA-B5D2-4123-9C1F-0AFA9760DBEC}"/>
              </a:ext>
            </a:extLst>
          </p:cNvPr>
          <p:cNvSpPr/>
          <p:nvPr/>
        </p:nvSpPr>
        <p:spPr>
          <a:xfrm>
            <a:off x="1326850" y="199290"/>
            <a:ext cx="55803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3200" b="1" cap="none" spc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2: Giai điệu quê hương</a:t>
            </a:r>
            <a:endParaRPr lang="en-US" sz="3200" b="1" cap="none" spc="0">
              <a:ln/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ADE64F-7477-4A0D-BD20-8AAFE36E9360}"/>
              </a:ext>
            </a:extLst>
          </p:cNvPr>
          <p:cNvSpPr/>
          <p:nvPr/>
        </p:nvSpPr>
        <p:spPr>
          <a:xfrm>
            <a:off x="2262667" y="1000981"/>
            <a:ext cx="673832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3200" b="1" cap="none" spc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 8</a:t>
            </a:r>
          </a:p>
          <a:p>
            <a:pPr algn="ctr"/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 chức hoạt động Vận dụng - Sáng tạo</a:t>
            </a:r>
            <a:endParaRPr lang="en-US" sz="3200" b="1" cap="none" spc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997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636EC2-F481-4CD6-A8E0-7DBB5D0D9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056" y="520480"/>
            <a:ext cx="9970437" cy="5506694"/>
          </a:xfrm>
          <a:prstGeom prst="rect">
            <a:avLst/>
          </a:prstGeom>
        </p:spPr>
      </p:pic>
      <p:pic>
        <p:nvPicPr>
          <p:cNvPr id="11" name="ha">
            <a:hlinkClick r:id="" action="ppaction://media"/>
            <a:extLst>
              <a:ext uri="{FF2B5EF4-FFF2-40B4-BE49-F238E27FC236}">
                <a16:creationId xmlns:a16="http://schemas.microsoft.com/office/drawing/2014/main" id="{79C3DA44-08CE-42EA-BEFC-63930D2B16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9053" y="3124200"/>
            <a:ext cx="609600" cy="609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FEE5E6F-01A4-4447-AE14-DA44AD9CC2E5}"/>
              </a:ext>
            </a:extLst>
          </p:cNvPr>
          <p:cNvSpPr/>
          <p:nvPr/>
        </p:nvSpPr>
        <p:spPr>
          <a:xfrm>
            <a:off x="3469223" y="304609"/>
            <a:ext cx="39324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3200" b="1" cap="none" spc="0">
                <a:ln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nhóm</a:t>
            </a:r>
            <a:endParaRPr lang="en-US" sz="3200" b="1" cap="none" spc="0">
              <a:ln/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114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1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636EC2-F481-4CD6-A8E0-7DBB5D0D9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056" y="520480"/>
            <a:ext cx="9970437" cy="5821326"/>
          </a:xfrm>
          <a:prstGeom prst="rect">
            <a:avLst/>
          </a:prstGeom>
        </p:spPr>
      </p:pic>
      <p:pic>
        <p:nvPicPr>
          <p:cNvPr id="11" name="ha">
            <a:hlinkClick r:id="" action="ppaction://media"/>
            <a:extLst>
              <a:ext uri="{FF2B5EF4-FFF2-40B4-BE49-F238E27FC236}">
                <a16:creationId xmlns:a16="http://schemas.microsoft.com/office/drawing/2014/main" id="{79C3DA44-08CE-42EA-BEFC-63930D2B16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9053" y="3124200"/>
            <a:ext cx="609600" cy="609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FEE5E6F-01A4-4447-AE14-DA44AD9CC2E5}"/>
              </a:ext>
            </a:extLst>
          </p:cNvPr>
          <p:cNvSpPr/>
          <p:nvPr/>
        </p:nvSpPr>
        <p:spPr>
          <a:xfrm>
            <a:off x="3742536" y="304609"/>
            <a:ext cx="33858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nhóm hòa tấu</a:t>
            </a:r>
            <a:endParaRPr kumimoji="0" lang="en-US" sz="3200" b="1" i="0" u="none" strike="noStrike" kern="1200" cap="none" spc="0" normalizeH="0" baseline="0" noProof="0">
              <a:ln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603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1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958E6A-8FD2-47E0-9264-22112A02D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693" y="993569"/>
            <a:ext cx="9587840" cy="49746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DE729B4-6DBF-44D0-B1DC-73A8E4D0096B}"/>
              </a:ext>
            </a:extLst>
          </p:cNvPr>
          <p:cNvSpPr/>
          <p:nvPr/>
        </p:nvSpPr>
        <p:spPr>
          <a:xfrm>
            <a:off x="664546" y="332541"/>
            <a:ext cx="88077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2 loại nhạc cụ: Trống nhỏ và song loan</a:t>
            </a:r>
            <a:endParaRPr kumimoji="0" lang="en-US" sz="3200" b="1" i="0" u="none" strike="noStrike" kern="1200" cap="none" spc="0" normalizeH="0" baseline="0" noProof="0">
              <a:ln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ud">
            <a:hlinkClick r:id="" action="ppaction://media"/>
            <a:extLst>
              <a:ext uri="{FF2B5EF4-FFF2-40B4-BE49-F238E27FC236}">
                <a16:creationId xmlns:a16="http://schemas.microsoft.com/office/drawing/2014/main" id="{311B02F1-FFD7-473F-86AB-D6D51A82D3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3051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8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D178EE-B280-4A82-A35C-BADCFF9D9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347" y="540375"/>
            <a:ext cx="11340020" cy="5791455"/>
          </a:xfrm>
          <a:prstGeom prst="rect">
            <a:avLst/>
          </a:prstGeom>
        </p:spPr>
      </p:pic>
      <p:pic>
        <p:nvPicPr>
          <p:cNvPr id="11" name="PA_图片 34">
            <a:extLst>
              <a:ext uri="{FF2B5EF4-FFF2-40B4-BE49-F238E27FC236}">
                <a16:creationId xmlns:a16="http://schemas.microsoft.com/office/drawing/2014/main" id="{F3FA68A7-5EA5-43D1-8FCD-C55DF30D9E1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3639">
            <a:off x="11633386" y="489139"/>
            <a:ext cx="594783" cy="6366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9C5338-6459-49F5-A441-7A2869A03678}"/>
              </a:ext>
            </a:extLst>
          </p:cNvPr>
          <p:cNvSpPr txBox="1"/>
          <p:nvPr/>
        </p:nvSpPr>
        <p:spPr>
          <a:xfrm>
            <a:off x="2133600" y="1175303"/>
            <a:ext cx="110744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defRPr/>
            </a:pPr>
            <a:r>
              <a:rPr lang="vi-VN" sz="1867">
                <a:solidFill>
                  <a:srgbClr val="0070C0"/>
                </a:solidFill>
                <a:latin typeface="Times New Roman" panose="02020603050405020304" pitchFamily="18" charset="0"/>
              </a:rPr>
              <a:t>Non       nước      mình   đẹp   tựa    bài       thơ.               Câu           hát      vọng   từ   ngàn   năm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F2B945-73AE-4618-BFE4-B36ABE60873F}"/>
              </a:ext>
            </a:extLst>
          </p:cNvPr>
          <p:cNvSpPr txBox="1"/>
          <p:nvPr/>
        </p:nvSpPr>
        <p:spPr>
          <a:xfrm>
            <a:off x="856377" y="2852439"/>
            <a:ext cx="110744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defRPr/>
            </a:pPr>
            <a:r>
              <a:rPr lang="vi-VN" sz="1867">
                <a:solidFill>
                  <a:srgbClr val="0070C0"/>
                </a:solidFill>
                <a:latin typeface="Times New Roman" panose="02020603050405020304" pitchFamily="18" charset="0"/>
              </a:rPr>
              <a:t>        đỏ.                                 Gió             đưa                      hương     lúa            vàng.                          Tang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1A822B-E0A4-441A-B1F1-B9B383ADC0AF}"/>
              </a:ext>
            </a:extLst>
          </p:cNvPr>
          <p:cNvSpPr txBox="1"/>
          <p:nvPr/>
        </p:nvSpPr>
        <p:spPr>
          <a:xfrm>
            <a:off x="1016000" y="2030012"/>
            <a:ext cx="12005781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defRPr/>
            </a:pPr>
            <a:r>
              <a:rPr lang="vi-VN" sz="1867">
                <a:solidFill>
                  <a:srgbClr val="0070C0"/>
                </a:solidFill>
                <a:latin typeface="Times New Roman" panose="02020603050405020304" pitchFamily="18" charset="0"/>
              </a:rPr>
              <a:t>   xưa.                 Gió       lên,          trăng         sáng       trời           mây.              Miền    quê       em       nắng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3BAB3E-9AB8-4571-9BF1-A8D64EEF9F14}"/>
              </a:ext>
            </a:extLst>
          </p:cNvPr>
          <p:cNvSpPr txBox="1"/>
          <p:nvPr/>
        </p:nvSpPr>
        <p:spPr>
          <a:xfrm>
            <a:off x="1163551" y="3685782"/>
            <a:ext cx="11201605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defRPr/>
            </a:pPr>
            <a:r>
              <a:rPr lang="vi-VN" sz="1867">
                <a:solidFill>
                  <a:srgbClr val="0070C0"/>
                </a:solidFill>
                <a:latin typeface="Times New Roman" panose="02020603050405020304" pitchFamily="18" charset="0"/>
              </a:rPr>
              <a:t> tình     tang       tinh       tính          tang.                  Tang            tang        tình         tình       tình       tinh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D79D9A-5245-4B1D-A004-E6DD65121E14}"/>
              </a:ext>
            </a:extLst>
          </p:cNvPr>
          <p:cNvSpPr txBox="1"/>
          <p:nvPr/>
        </p:nvSpPr>
        <p:spPr>
          <a:xfrm>
            <a:off x="649537" y="4495069"/>
            <a:ext cx="110744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defRPr/>
            </a:pPr>
            <a:r>
              <a:rPr lang="vi-VN" sz="1867">
                <a:solidFill>
                  <a:srgbClr val="0070C0"/>
                </a:solidFill>
                <a:latin typeface="Times New Roman" panose="02020603050405020304" pitchFamily="18" charset="0"/>
              </a:rPr>
              <a:t>           tang.                                         Tang                             tang              tình           tình          tình        tinh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3AB136-2180-4C1A-ACA5-E2FA57DBE22D}"/>
              </a:ext>
            </a:extLst>
          </p:cNvPr>
          <p:cNvSpPr txBox="1"/>
          <p:nvPr/>
        </p:nvSpPr>
        <p:spPr>
          <a:xfrm>
            <a:off x="1185818" y="5363117"/>
            <a:ext cx="10411147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defRPr/>
            </a:pPr>
            <a:r>
              <a:rPr lang="vi-VN" sz="1867">
                <a:solidFill>
                  <a:srgbClr val="0070C0"/>
                </a:solidFill>
                <a:latin typeface="Times New Roman" panose="02020603050405020304" pitchFamily="18" charset="0"/>
              </a:rPr>
              <a:t>tang.               Nắng     lên         ai               gánh        lúa            về.               Lúa          thơm  mùi        nếp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82E354-BE74-40CC-AF7A-9A756F32CAA9}"/>
              </a:ext>
            </a:extLst>
          </p:cNvPr>
          <p:cNvSpPr txBox="1"/>
          <p:nvPr/>
        </p:nvSpPr>
        <p:spPr>
          <a:xfrm>
            <a:off x="974862" y="6163681"/>
            <a:ext cx="110744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defRPr/>
            </a:pPr>
            <a:r>
              <a:rPr lang="vi-VN" sz="1867">
                <a:solidFill>
                  <a:srgbClr val="0070C0"/>
                </a:solidFill>
                <a:latin typeface="Times New Roman" panose="02020603050405020304" pitchFamily="18" charset="0"/>
              </a:rPr>
              <a:t>      mới.          Mai    ngày   lúa     lại       trổ         bông.      Tang    tình     tang     tính         tính        tang.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AB6E82-0E0A-4A57-BBE4-7C4680F14F1B}"/>
              </a:ext>
            </a:extLst>
          </p:cNvPr>
          <p:cNvSpPr/>
          <p:nvPr/>
        </p:nvSpPr>
        <p:spPr>
          <a:xfrm>
            <a:off x="4265142" y="68451"/>
            <a:ext cx="1795043" cy="471989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 defTabSz="609630">
              <a:defRPr/>
            </a:pPr>
            <a:r>
              <a:rPr lang="vi-VN" sz="2667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Lí đất giồng</a:t>
            </a:r>
            <a:endParaRPr lang="en-US" sz="2667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2CB434-B2E5-452B-A00A-037DFA5FBE46}"/>
              </a:ext>
            </a:extLst>
          </p:cNvPr>
          <p:cNvSpPr/>
          <p:nvPr/>
        </p:nvSpPr>
        <p:spPr>
          <a:xfrm>
            <a:off x="7171805" y="181341"/>
            <a:ext cx="2744167" cy="553998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ctr" defTabSz="609630">
              <a:defRPr/>
            </a:pPr>
            <a:r>
              <a:rPr lang="vi-VN" sz="1600" i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Dân ca Nam Bộ</a:t>
            </a:r>
          </a:p>
          <a:p>
            <a:pPr algn="ctr" defTabSz="609630">
              <a:defRPr/>
            </a:pPr>
            <a:r>
              <a:rPr lang="vi-VN" sz="1600" i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Đặt lời: Đỗ Minh</a:t>
            </a:r>
            <a:endParaRPr lang="en-US" sz="1600" i="1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67949E9-F4FF-43BB-8DDB-F6D3CB225C26}"/>
              </a:ext>
            </a:extLst>
          </p:cNvPr>
          <p:cNvSpPr/>
          <p:nvPr/>
        </p:nvSpPr>
        <p:spPr>
          <a:xfrm>
            <a:off x="941265" y="530168"/>
            <a:ext cx="2744167" cy="307777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ctr" defTabSz="609630">
              <a:defRPr/>
            </a:pPr>
            <a:r>
              <a:rPr lang="vi-VN" sz="1600" i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Vừa phải</a:t>
            </a:r>
            <a:endParaRPr lang="en-US" sz="1600" i="1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pic>
        <p:nvPicPr>
          <p:cNvPr id="3" name="LÝ ĐẤT GIỒNG KARAOKE II ÂM NHẠC LỚP 5 II KẾT NỐI TRI THỨC (1)">
            <a:hlinkClick r:id="" action="ppaction://media"/>
            <a:extLst>
              <a:ext uri="{FF2B5EF4-FFF2-40B4-BE49-F238E27FC236}">
                <a16:creationId xmlns:a16="http://schemas.microsoft.com/office/drawing/2014/main" id="{01C3CD55-5488-4F5E-B037-16A682CBE69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9191" y="980597"/>
            <a:ext cx="670403" cy="67040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0D1F276-02F5-4823-936F-AB531A25F477}"/>
              </a:ext>
            </a:extLst>
          </p:cNvPr>
          <p:cNvSpPr/>
          <p:nvPr/>
        </p:nvSpPr>
        <p:spPr>
          <a:xfrm>
            <a:off x="1901220" y="15431"/>
            <a:ext cx="199766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 dụng</a:t>
            </a:r>
            <a:r>
              <a:rPr lang="en-US" b="1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gõ đệm </a:t>
            </a:r>
            <a:endParaRPr kumimoji="0" lang="vi-VN" b="1" i="0" u="none" strike="noStrike" kern="1200" cap="none" spc="0" normalizeH="0" baseline="0" noProof="0">
              <a:ln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92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02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2" descr="3d53dc5502d6926647ec53656448988c">
            <a:extLst>
              <a:ext uri="{FF2B5EF4-FFF2-40B4-BE49-F238E27FC236}">
                <a16:creationId xmlns:a16="http://schemas.microsoft.com/office/drawing/2014/main" id="{65F0E0B6-64B1-4352-8508-F1A33F31B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60000">
            <a:off x="93150" y="1168800"/>
            <a:ext cx="587693" cy="58769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E74FF58-0E4A-40F9-A0F2-8D6144A37A07}"/>
              </a:ext>
            </a:extLst>
          </p:cNvPr>
          <p:cNvSpPr/>
          <p:nvPr/>
        </p:nvSpPr>
        <p:spPr>
          <a:xfrm>
            <a:off x="738923" y="1925007"/>
            <a:ext cx="831349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  thiệu một nhạc cụ dân tộc ở địa phương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mà em biết qua hình ảnh hoặc hình thức khác</a:t>
            </a:r>
            <a:endParaRPr kumimoji="0" lang="en-US" sz="3200" b="1" i="0" u="none" strike="noStrike" kern="1200" cap="none" spc="0" normalizeH="0" baseline="0" noProof="0">
              <a:ln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E008CF-7D91-4CD1-8ABB-5036312AD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772" y="1095762"/>
            <a:ext cx="9566543" cy="4670999"/>
          </a:xfrm>
          <a:prstGeom prst="rect">
            <a:avLst/>
          </a:prstGeom>
        </p:spPr>
      </p:pic>
      <p:pic>
        <p:nvPicPr>
          <p:cNvPr id="6" name="图片 12" descr="3d53dc5502d6926647ec53656448988c">
            <a:extLst>
              <a:ext uri="{FF2B5EF4-FFF2-40B4-BE49-F238E27FC236}">
                <a16:creationId xmlns:a16="http://schemas.microsoft.com/office/drawing/2014/main" id="{65F0E0B6-64B1-4352-8508-F1A33F31B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60000">
            <a:off x="93150" y="1168800"/>
            <a:ext cx="587693" cy="58769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8CA8052-C94A-4B38-9562-23AA6932B660}"/>
              </a:ext>
            </a:extLst>
          </p:cNvPr>
          <p:cNvSpPr/>
          <p:nvPr/>
        </p:nvSpPr>
        <p:spPr>
          <a:xfrm>
            <a:off x="1594004" y="220661"/>
            <a:ext cx="67681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  thiệu một nhạc cụ dân tộc</a:t>
            </a:r>
            <a:r>
              <a:rPr kumimoji="0" lang="vi-VN" sz="2800" b="1" i="0" u="none" strike="noStrike" kern="1200" cap="none" spc="0" normalizeH="0" noProof="0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tới các em:</a:t>
            </a:r>
            <a:endParaRPr kumimoji="0" lang="en-US" sz="2800" b="1" i="0" u="none" strike="noStrike" kern="1200" cap="none" spc="0" normalizeH="0" baseline="0" noProof="0">
              <a:ln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58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184</Words>
  <Application>Microsoft Office PowerPoint</Application>
  <PresentationFormat>Widescreen</PresentationFormat>
  <Paragraphs>22</Paragraphs>
  <Slides>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更多模版请关注:尚佳素材公社shop64427429.taobao.com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Thị Tân Cao</dc:creator>
  <cp:lastModifiedBy>trangphamminh1105@gmail.com</cp:lastModifiedBy>
  <cp:revision>6</cp:revision>
  <dcterms:created xsi:type="dcterms:W3CDTF">2024-06-11T09:28:57Z</dcterms:created>
  <dcterms:modified xsi:type="dcterms:W3CDTF">2024-10-30T12:59:28Z</dcterms:modified>
</cp:coreProperties>
</file>